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sldIdLst>
    <p:sldId id="256" r:id="rId5"/>
    <p:sldId id="269" r:id="rId6"/>
    <p:sldId id="290" r:id="rId7"/>
    <p:sldId id="291" r:id="rId8"/>
    <p:sldId id="289" r:id="rId9"/>
    <p:sldId id="288" r:id="rId10"/>
    <p:sldId id="286" r:id="rId11"/>
    <p:sldId id="273" r:id="rId12"/>
    <p:sldId id="284" r:id="rId13"/>
    <p:sldId id="28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355C6-507F-4583-BF56-33C2AB487037}"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1CA8ACE9-8CE1-4913-9789-214C65173298}">
      <dgm:prSet/>
      <dgm:spPr/>
      <dgm:t>
        <a:bodyPr/>
        <a:lstStyle/>
        <a:p>
          <a:r>
            <a:rPr lang="en-US"/>
            <a:t>Anxiety and stress are normal emotions that people experience at some point in their lives.</a:t>
          </a:r>
        </a:p>
      </dgm:t>
    </dgm:pt>
    <dgm:pt modelId="{7A0A23E8-FC64-4175-A931-8CF4B48CCC63}" type="parTrans" cxnId="{AE612F47-3C47-4296-A1FB-54006A601498}">
      <dgm:prSet/>
      <dgm:spPr/>
      <dgm:t>
        <a:bodyPr/>
        <a:lstStyle/>
        <a:p>
          <a:endParaRPr lang="en-US"/>
        </a:p>
      </dgm:t>
    </dgm:pt>
    <dgm:pt modelId="{395CBFB8-D467-41C5-B18D-D8BBD57CC2CA}" type="sibTrans" cxnId="{AE612F47-3C47-4296-A1FB-54006A601498}">
      <dgm:prSet/>
      <dgm:spPr/>
      <dgm:t>
        <a:bodyPr/>
        <a:lstStyle/>
        <a:p>
          <a:endParaRPr lang="en-US"/>
        </a:p>
      </dgm:t>
    </dgm:pt>
    <dgm:pt modelId="{8D4B8038-705F-4CFF-A994-44E23D03CADC}">
      <dgm:prSet/>
      <dgm:spPr/>
      <dgm:t>
        <a:bodyPr/>
        <a:lstStyle/>
        <a:p>
          <a:r>
            <a:rPr lang="en-US"/>
            <a:t>Too much anxiety or stress can get in the way of living a healthy and happy life.</a:t>
          </a:r>
        </a:p>
      </dgm:t>
    </dgm:pt>
    <dgm:pt modelId="{94DF7275-DEAB-4B82-9CC2-47A292178FD3}" type="parTrans" cxnId="{2B249137-3986-4D71-8F3E-AC2DF1329F7F}">
      <dgm:prSet/>
      <dgm:spPr/>
      <dgm:t>
        <a:bodyPr/>
        <a:lstStyle/>
        <a:p>
          <a:endParaRPr lang="en-US"/>
        </a:p>
      </dgm:t>
    </dgm:pt>
    <dgm:pt modelId="{193AC4B1-EB17-44BF-AA26-D45F76BF2048}" type="sibTrans" cxnId="{2B249137-3986-4D71-8F3E-AC2DF1329F7F}">
      <dgm:prSet/>
      <dgm:spPr/>
      <dgm:t>
        <a:bodyPr/>
        <a:lstStyle/>
        <a:p>
          <a:endParaRPr lang="en-US"/>
        </a:p>
      </dgm:t>
    </dgm:pt>
    <dgm:pt modelId="{B8241AA7-74D0-4290-A9B7-C75EB807003E}" type="pres">
      <dgm:prSet presAssocID="{306355C6-507F-4583-BF56-33C2AB487037}" presName="Name0" presStyleCnt="0">
        <dgm:presLayoutVars>
          <dgm:dir/>
          <dgm:animLvl val="lvl"/>
          <dgm:resizeHandles val="exact"/>
        </dgm:presLayoutVars>
      </dgm:prSet>
      <dgm:spPr/>
    </dgm:pt>
    <dgm:pt modelId="{3F207FD8-1008-4D65-855E-361F982FF485}" type="pres">
      <dgm:prSet presAssocID="{8D4B8038-705F-4CFF-A994-44E23D03CADC}" presName="boxAndChildren" presStyleCnt="0"/>
      <dgm:spPr/>
    </dgm:pt>
    <dgm:pt modelId="{48199A7E-3430-4B0F-87E5-4AC972AA9BC5}" type="pres">
      <dgm:prSet presAssocID="{8D4B8038-705F-4CFF-A994-44E23D03CADC}" presName="parentTextBox" presStyleLbl="node1" presStyleIdx="0" presStyleCnt="2"/>
      <dgm:spPr/>
    </dgm:pt>
    <dgm:pt modelId="{8AF51BD7-1E8C-443E-AF54-D9FD5B46D619}" type="pres">
      <dgm:prSet presAssocID="{395CBFB8-D467-41C5-B18D-D8BBD57CC2CA}" presName="sp" presStyleCnt="0"/>
      <dgm:spPr/>
    </dgm:pt>
    <dgm:pt modelId="{56C55411-CE57-47C0-B151-DC4BCB872B13}" type="pres">
      <dgm:prSet presAssocID="{1CA8ACE9-8CE1-4913-9789-214C65173298}" presName="arrowAndChildren" presStyleCnt="0"/>
      <dgm:spPr/>
    </dgm:pt>
    <dgm:pt modelId="{C5D90B2E-E0CD-4069-9E0F-5511C151BC0A}" type="pres">
      <dgm:prSet presAssocID="{1CA8ACE9-8CE1-4913-9789-214C65173298}" presName="parentTextArrow" presStyleLbl="node1" presStyleIdx="1" presStyleCnt="2"/>
      <dgm:spPr/>
    </dgm:pt>
  </dgm:ptLst>
  <dgm:cxnLst>
    <dgm:cxn modelId="{2B249137-3986-4D71-8F3E-AC2DF1329F7F}" srcId="{306355C6-507F-4583-BF56-33C2AB487037}" destId="{8D4B8038-705F-4CFF-A994-44E23D03CADC}" srcOrd="1" destOrd="0" parTransId="{94DF7275-DEAB-4B82-9CC2-47A292178FD3}" sibTransId="{193AC4B1-EB17-44BF-AA26-D45F76BF2048}"/>
    <dgm:cxn modelId="{AE612F47-3C47-4296-A1FB-54006A601498}" srcId="{306355C6-507F-4583-BF56-33C2AB487037}" destId="{1CA8ACE9-8CE1-4913-9789-214C65173298}" srcOrd="0" destOrd="0" parTransId="{7A0A23E8-FC64-4175-A931-8CF4B48CCC63}" sibTransId="{395CBFB8-D467-41C5-B18D-D8BBD57CC2CA}"/>
    <dgm:cxn modelId="{792D7383-95A2-4274-AE93-7DF4365BDDB3}" type="presOf" srcId="{8D4B8038-705F-4CFF-A994-44E23D03CADC}" destId="{48199A7E-3430-4B0F-87E5-4AC972AA9BC5}" srcOrd="0" destOrd="0" presId="urn:microsoft.com/office/officeart/2005/8/layout/process4"/>
    <dgm:cxn modelId="{F459BFCD-8490-43D9-B009-C3796AF5D3C4}" type="presOf" srcId="{306355C6-507F-4583-BF56-33C2AB487037}" destId="{B8241AA7-74D0-4290-A9B7-C75EB807003E}" srcOrd="0" destOrd="0" presId="urn:microsoft.com/office/officeart/2005/8/layout/process4"/>
    <dgm:cxn modelId="{9B4A56D7-CC4D-48FC-A97F-A91827CFC6A7}" type="presOf" srcId="{1CA8ACE9-8CE1-4913-9789-214C65173298}" destId="{C5D90B2E-E0CD-4069-9E0F-5511C151BC0A}" srcOrd="0" destOrd="0" presId="urn:microsoft.com/office/officeart/2005/8/layout/process4"/>
    <dgm:cxn modelId="{AD5983CA-4B09-4026-9DE7-8EFB38EEFE8F}" type="presParOf" srcId="{B8241AA7-74D0-4290-A9B7-C75EB807003E}" destId="{3F207FD8-1008-4D65-855E-361F982FF485}" srcOrd="0" destOrd="0" presId="urn:microsoft.com/office/officeart/2005/8/layout/process4"/>
    <dgm:cxn modelId="{797AABA6-082E-449E-8B0C-D6BE0F721F0E}" type="presParOf" srcId="{3F207FD8-1008-4D65-855E-361F982FF485}" destId="{48199A7E-3430-4B0F-87E5-4AC972AA9BC5}" srcOrd="0" destOrd="0" presId="urn:microsoft.com/office/officeart/2005/8/layout/process4"/>
    <dgm:cxn modelId="{D8FDEDBA-84BC-4DAC-9E07-FC24EDC72F9A}" type="presParOf" srcId="{B8241AA7-74D0-4290-A9B7-C75EB807003E}" destId="{8AF51BD7-1E8C-443E-AF54-D9FD5B46D619}" srcOrd="1" destOrd="0" presId="urn:microsoft.com/office/officeart/2005/8/layout/process4"/>
    <dgm:cxn modelId="{4C6FD838-6555-4D5D-8DBC-612EA4EBEA0B}" type="presParOf" srcId="{B8241AA7-74D0-4290-A9B7-C75EB807003E}" destId="{56C55411-CE57-47C0-B151-DC4BCB872B13}" srcOrd="2" destOrd="0" presId="urn:microsoft.com/office/officeart/2005/8/layout/process4"/>
    <dgm:cxn modelId="{07F13E52-79E8-4A95-A3FA-DF53397317D7}" type="presParOf" srcId="{56C55411-CE57-47C0-B151-DC4BCB872B13}" destId="{C5D90B2E-E0CD-4069-9E0F-5511C151BC0A}"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76748-81E8-4C1C-B500-BFA0D98E171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12071AB-26D7-41F2-9D0D-DFF6F6073BB6}">
      <dgm:prSet/>
      <dgm:spPr/>
      <dgm:t>
        <a:bodyPr/>
        <a:lstStyle/>
        <a:p>
          <a:r>
            <a:rPr lang="en-US"/>
            <a:t>Relax by Breathing</a:t>
          </a:r>
        </a:p>
      </dgm:t>
    </dgm:pt>
    <dgm:pt modelId="{D9501F37-4AA4-4566-AB32-1D996A483D92}" type="parTrans" cxnId="{62BDAC62-9BB6-4474-AEDA-8B3F52425090}">
      <dgm:prSet/>
      <dgm:spPr/>
      <dgm:t>
        <a:bodyPr/>
        <a:lstStyle/>
        <a:p>
          <a:endParaRPr lang="en-US"/>
        </a:p>
      </dgm:t>
    </dgm:pt>
    <dgm:pt modelId="{4D737715-5FC8-494C-AF45-59DC09F5D892}" type="sibTrans" cxnId="{62BDAC62-9BB6-4474-AEDA-8B3F52425090}">
      <dgm:prSet/>
      <dgm:spPr/>
      <dgm:t>
        <a:bodyPr/>
        <a:lstStyle/>
        <a:p>
          <a:endParaRPr lang="en-US"/>
        </a:p>
      </dgm:t>
    </dgm:pt>
    <dgm:pt modelId="{F58E9A0C-36CB-4CF0-A8FB-7EDFA624A638}">
      <dgm:prSet/>
      <dgm:spPr/>
      <dgm:t>
        <a:bodyPr/>
        <a:lstStyle/>
        <a:p>
          <a:r>
            <a:rPr lang="en-US"/>
            <a:t>Relax by Visualizing</a:t>
          </a:r>
        </a:p>
      </dgm:t>
    </dgm:pt>
    <dgm:pt modelId="{741E8F78-FDB2-42AA-823F-7C7B0D33BBB2}" type="parTrans" cxnId="{CCA16E3A-9BBA-439E-8F98-EF7AB05A9991}">
      <dgm:prSet/>
      <dgm:spPr/>
      <dgm:t>
        <a:bodyPr/>
        <a:lstStyle/>
        <a:p>
          <a:endParaRPr lang="en-US"/>
        </a:p>
      </dgm:t>
    </dgm:pt>
    <dgm:pt modelId="{D7EB434C-6633-4ED8-8D97-4E8BB9AF4BD7}" type="sibTrans" cxnId="{CCA16E3A-9BBA-439E-8F98-EF7AB05A9991}">
      <dgm:prSet/>
      <dgm:spPr/>
      <dgm:t>
        <a:bodyPr/>
        <a:lstStyle/>
        <a:p>
          <a:endParaRPr lang="en-US"/>
        </a:p>
      </dgm:t>
    </dgm:pt>
    <dgm:pt modelId="{E73092A4-D64F-4DCD-B1C7-2F895A4044C9}">
      <dgm:prSet/>
      <dgm:spPr/>
      <dgm:t>
        <a:bodyPr/>
        <a:lstStyle/>
        <a:p>
          <a:r>
            <a:rPr lang="en-US"/>
            <a:t>Relax Your Muscles</a:t>
          </a:r>
        </a:p>
      </dgm:t>
    </dgm:pt>
    <dgm:pt modelId="{40877861-452D-467F-9FE4-D7FE0C9788E5}" type="parTrans" cxnId="{745EFB64-5FA0-47C8-9F78-231702B30F30}">
      <dgm:prSet/>
      <dgm:spPr/>
      <dgm:t>
        <a:bodyPr/>
        <a:lstStyle/>
        <a:p>
          <a:endParaRPr lang="en-US"/>
        </a:p>
      </dgm:t>
    </dgm:pt>
    <dgm:pt modelId="{23CE6176-1C17-49C7-9EA2-33FD49E4BB09}" type="sibTrans" cxnId="{745EFB64-5FA0-47C8-9F78-231702B30F30}">
      <dgm:prSet/>
      <dgm:spPr/>
      <dgm:t>
        <a:bodyPr/>
        <a:lstStyle/>
        <a:p>
          <a:endParaRPr lang="en-US"/>
        </a:p>
      </dgm:t>
    </dgm:pt>
    <dgm:pt modelId="{99DF6448-D09E-4FA9-B3B7-641107CE521B}">
      <dgm:prSet/>
      <dgm:spPr/>
      <dgm:t>
        <a:bodyPr/>
        <a:lstStyle/>
        <a:p>
          <a:r>
            <a:rPr lang="en-US"/>
            <a:t>Relax by Staying Present</a:t>
          </a:r>
        </a:p>
      </dgm:t>
    </dgm:pt>
    <dgm:pt modelId="{605B9E9B-5A43-40C6-AB77-B0C4E571C8F1}" type="parTrans" cxnId="{FD421F7C-76DF-4CAA-9ADC-66852A454A8D}">
      <dgm:prSet/>
      <dgm:spPr/>
      <dgm:t>
        <a:bodyPr/>
        <a:lstStyle/>
        <a:p>
          <a:endParaRPr lang="en-US"/>
        </a:p>
      </dgm:t>
    </dgm:pt>
    <dgm:pt modelId="{3A81E304-5845-41BF-B365-13FC54D7040F}" type="sibTrans" cxnId="{FD421F7C-76DF-4CAA-9ADC-66852A454A8D}">
      <dgm:prSet/>
      <dgm:spPr/>
      <dgm:t>
        <a:bodyPr/>
        <a:lstStyle/>
        <a:p>
          <a:endParaRPr lang="en-US"/>
        </a:p>
      </dgm:t>
    </dgm:pt>
    <dgm:pt modelId="{AD320AE2-79EC-4D73-B602-1F0880D14B29}">
      <dgm:prSet/>
      <dgm:spPr/>
      <dgm:t>
        <a:bodyPr/>
        <a:lstStyle/>
        <a:p>
          <a:r>
            <a:rPr lang="en-US"/>
            <a:t>Relax by Counting</a:t>
          </a:r>
        </a:p>
      </dgm:t>
    </dgm:pt>
    <dgm:pt modelId="{14FDCE5D-4EA3-4032-B4A3-63A360AEC029}" type="parTrans" cxnId="{9751BE7F-1ACF-4C23-B252-58B8C0BA12F2}">
      <dgm:prSet/>
      <dgm:spPr/>
      <dgm:t>
        <a:bodyPr/>
        <a:lstStyle/>
        <a:p>
          <a:endParaRPr lang="en-US"/>
        </a:p>
      </dgm:t>
    </dgm:pt>
    <dgm:pt modelId="{48AA6C88-2C6C-4E46-86A2-45C5AC95698D}" type="sibTrans" cxnId="{9751BE7F-1ACF-4C23-B252-58B8C0BA12F2}">
      <dgm:prSet/>
      <dgm:spPr/>
      <dgm:t>
        <a:bodyPr/>
        <a:lstStyle/>
        <a:p>
          <a:endParaRPr lang="en-US"/>
        </a:p>
      </dgm:t>
    </dgm:pt>
    <dgm:pt modelId="{CB319CC7-8567-49C5-9507-EF8C7902D57D}">
      <dgm:prSet/>
      <dgm:spPr/>
      <dgm:t>
        <a:bodyPr/>
        <a:lstStyle/>
        <a:p>
          <a:r>
            <a:rPr lang="en-US" dirty="0"/>
            <a:t>Relax by Interrupting Your Anxious Thinking</a:t>
          </a:r>
        </a:p>
      </dgm:t>
    </dgm:pt>
    <dgm:pt modelId="{11637B25-06F5-4F6C-A18A-1FEB10F56EEB}" type="parTrans" cxnId="{1A8B545D-63FE-4CF0-B2C4-CC5A6522405B}">
      <dgm:prSet/>
      <dgm:spPr/>
      <dgm:t>
        <a:bodyPr/>
        <a:lstStyle/>
        <a:p>
          <a:endParaRPr lang="en-US"/>
        </a:p>
      </dgm:t>
    </dgm:pt>
    <dgm:pt modelId="{C20A740E-385D-4405-BCEF-9F91B9F59544}" type="sibTrans" cxnId="{1A8B545D-63FE-4CF0-B2C4-CC5A6522405B}">
      <dgm:prSet/>
      <dgm:spPr/>
      <dgm:t>
        <a:bodyPr/>
        <a:lstStyle/>
        <a:p>
          <a:endParaRPr lang="en-US"/>
        </a:p>
      </dgm:t>
    </dgm:pt>
    <dgm:pt modelId="{AD03D3B1-EBC4-4581-AEEE-BA159E8FBC51}" type="pres">
      <dgm:prSet presAssocID="{88F76748-81E8-4C1C-B500-BFA0D98E171F}" presName="root" presStyleCnt="0">
        <dgm:presLayoutVars>
          <dgm:dir/>
          <dgm:resizeHandles val="exact"/>
        </dgm:presLayoutVars>
      </dgm:prSet>
      <dgm:spPr/>
    </dgm:pt>
    <dgm:pt modelId="{61DA1D06-19E6-4985-9364-36B5E473C232}" type="pres">
      <dgm:prSet presAssocID="{612071AB-26D7-41F2-9D0D-DFF6F6073BB6}" presName="compNode" presStyleCnt="0"/>
      <dgm:spPr/>
    </dgm:pt>
    <dgm:pt modelId="{9062BA23-CDDA-4A8C-8C6B-61FA7EDDBBFD}" type="pres">
      <dgm:prSet presAssocID="{612071AB-26D7-41F2-9D0D-DFF6F6073BB6}" presName="bgRect" presStyleLbl="bgShp" presStyleIdx="0" presStyleCnt="6"/>
      <dgm:spPr/>
    </dgm:pt>
    <dgm:pt modelId="{9F06043F-07DA-463A-9D46-DE752B66D4B2}" type="pres">
      <dgm:prSet presAssocID="{612071AB-26D7-41F2-9D0D-DFF6F6073BB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ngs"/>
        </a:ext>
      </dgm:extLst>
    </dgm:pt>
    <dgm:pt modelId="{F9F47854-6CD1-4088-B9BD-DFD6CB68F9CB}" type="pres">
      <dgm:prSet presAssocID="{612071AB-26D7-41F2-9D0D-DFF6F6073BB6}" presName="spaceRect" presStyleCnt="0"/>
      <dgm:spPr/>
    </dgm:pt>
    <dgm:pt modelId="{E18BA8CC-C0EE-4372-AF4B-7E2766231FE9}" type="pres">
      <dgm:prSet presAssocID="{612071AB-26D7-41F2-9D0D-DFF6F6073BB6}" presName="parTx" presStyleLbl="revTx" presStyleIdx="0" presStyleCnt="6">
        <dgm:presLayoutVars>
          <dgm:chMax val="0"/>
          <dgm:chPref val="0"/>
        </dgm:presLayoutVars>
      </dgm:prSet>
      <dgm:spPr/>
    </dgm:pt>
    <dgm:pt modelId="{47863265-1AD6-4392-B042-FD253229414B}" type="pres">
      <dgm:prSet presAssocID="{4D737715-5FC8-494C-AF45-59DC09F5D892}" presName="sibTrans" presStyleCnt="0"/>
      <dgm:spPr/>
    </dgm:pt>
    <dgm:pt modelId="{C954C0BF-127C-4DF6-8E08-000F49E32367}" type="pres">
      <dgm:prSet presAssocID="{F58E9A0C-36CB-4CF0-A8FB-7EDFA624A638}" presName="compNode" presStyleCnt="0"/>
      <dgm:spPr/>
    </dgm:pt>
    <dgm:pt modelId="{BBFD7365-F99C-43D8-A128-622B0AED1BFB}" type="pres">
      <dgm:prSet presAssocID="{F58E9A0C-36CB-4CF0-A8FB-7EDFA624A638}" presName="bgRect" presStyleLbl="bgShp" presStyleIdx="1" presStyleCnt="6"/>
      <dgm:spPr/>
    </dgm:pt>
    <dgm:pt modelId="{8D877976-4883-4A38-94C6-55C4AD59E227}" type="pres">
      <dgm:prSet presAssocID="{F58E9A0C-36CB-4CF0-A8FB-7EDFA624A63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tation"/>
        </a:ext>
      </dgm:extLst>
    </dgm:pt>
    <dgm:pt modelId="{5527AD3B-AA74-41AE-B88D-F659826C418D}" type="pres">
      <dgm:prSet presAssocID="{F58E9A0C-36CB-4CF0-A8FB-7EDFA624A638}" presName="spaceRect" presStyleCnt="0"/>
      <dgm:spPr/>
    </dgm:pt>
    <dgm:pt modelId="{A4EA600C-0380-47FE-BBB2-619B2CC07385}" type="pres">
      <dgm:prSet presAssocID="{F58E9A0C-36CB-4CF0-A8FB-7EDFA624A638}" presName="parTx" presStyleLbl="revTx" presStyleIdx="1" presStyleCnt="6">
        <dgm:presLayoutVars>
          <dgm:chMax val="0"/>
          <dgm:chPref val="0"/>
        </dgm:presLayoutVars>
      </dgm:prSet>
      <dgm:spPr/>
    </dgm:pt>
    <dgm:pt modelId="{537DFDBF-6A9A-4FAB-B275-2D72D9D732CC}" type="pres">
      <dgm:prSet presAssocID="{D7EB434C-6633-4ED8-8D97-4E8BB9AF4BD7}" presName="sibTrans" presStyleCnt="0"/>
      <dgm:spPr/>
    </dgm:pt>
    <dgm:pt modelId="{527CE835-954E-43EC-8EB6-5A4541A133BB}" type="pres">
      <dgm:prSet presAssocID="{E73092A4-D64F-4DCD-B1C7-2F895A4044C9}" presName="compNode" presStyleCnt="0"/>
      <dgm:spPr/>
    </dgm:pt>
    <dgm:pt modelId="{BAE35E6E-1B04-46E4-B3D5-C4ECE92391E0}" type="pres">
      <dgm:prSet presAssocID="{E73092A4-D64F-4DCD-B1C7-2F895A4044C9}" presName="bgRect" presStyleLbl="bgShp" presStyleIdx="2" presStyleCnt="6"/>
      <dgm:spPr/>
    </dgm:pt>
    <dgm:pt modelId="{4D6B2B25-B15B-4A4C-A6DC-363206A6FB74}" type="pres">
      <dgm:prSet presAssocID="{E73092A4-D64F-4DCD-B1C7-2F895A4044C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umbbell"/>
        </a:ext>
      </dgm:extLst>
    </dgm:pt>
    <dgm:pt modelId="{B4B5AC4D-1702-4ED4-9178-7BFBAC901C19}" type="pres">
      <dgm:prSet presAssocID="{E73092A4-D64F-4DCD-B1C7-2F895A4044C9}" presName="spaceRect" presStyleCnt="0"/>
      <dgm:spPr/>
    </dgm:pt>
    <dgm:pt modelId="{7AD06F81-95EC-4383-8A65-26A10E24EDBD}" type="pres">
      <dgm:prSet presAssocID="{E73092A4-D64F-4DCD-B1C7-2F895A4044C9}" presName="parTx" presStyleLbl="revTx" presStyleIdx="2" presStyleCnt="6">
        <dgm:presLayoutVars>
          <dgm:chMax val="0"/>
          <dgm:chPref val="0"/>
        </dgm:presLayoutVars>
      </dgm:prSet>
      <dgm:spPr/>
    </dgm:pt>
    <dgm:pt modelId="{18C9062C-1946-4727-A8B4-63CE905150A7}" type="pres">
      <dgm:prSet presAssocID="{23CE6176-1C17-49C7-9EA2-33FD49E4BB09}" presName="sibTrans" presStyleCnt="0"/>
      <dgm:spPr/>
    </dgm:pt>
    <dgm:pt modelId="{27874CB5-6BDD-4AA8-90D1-D9FC9D1FFB9D}" type="pres">
      <dgm:prSet presAssocID="{99DF6448-D09E-4FA9-B3B7-641107CE521B}" presName="compNode" presStyleCnt="0"/>
      <dgm:spPr/>
    </dgm:pt>
    <dgm:pt modelId="{9EED96B4-3679-49FD-AE5E-5DE3C9ADB308}" type="pres">
      <dgm:prSet presAssocID="{99DF6448-D09E-4FA9-B3B7-641107CE521B}" presName="bgRect" presStyleLbl="bgShp" presStyleIdx="3" presStyleCnt="6"/>
      <dgm:spPr/>
    </dgm:pt>
    <dgm:pt modelId="{177D58EF-266C-45FA-9147-01EDA2EBB8E9}" type="pres">
      <dgm:prSet presAssocID="{99DF6448-D09E-4FA9-B3B7-641107CE521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leep"/>
        </a:ext>
      </dgm:extLst>
    </dgm:pt>
    <dgm:pt modelId="{334C02E6-41D5-4AB3-A5BC-ED814CF0EE1E}" type="pres">
      <dgm:prSet presAssocID="{99DF6448-D09E-4FA9-B3B7-641107CE521B}" presName="spaceRect" presStyleCnt="0"/>
      <dgm:spPr/>
    </dgm:pt>
    <dgm:pt modelId="{7000A7B9-25DC-459D-81EC-5238A401001C}" type="pres">
      <dgm:prSet presAssocID="{99DF6448-D09E-4FA9-B3B7-641107CE521B}" presName="parTx" presStyleLbl="revTx" presStyleIdx="3" presStyleCnt="6">
        <dgm:presLayoutVars>
          <dgm:chMax val="0"/>
          <dgm:chPref val="0"/>
        </dgm:presLayoutVars>
      </dgm:prSet>
      <dgm:spPr/>
    </dgm:pt>
    <dgm:pt modelId="{599787DC-766A-41DB-82AA-D7DFF3DD5FDC}" type="pres">
      <dgm:prSet presAssocID="{3A81E304-5845-41BF-B365-13FC54D7040F}" presName="sibTrans" presStyleCnt="0"/>
      <dgm:spPr/>
    </dgm:pt>
    <dgm:pt modelId="{8F7FE056-2B22-46A6-A9DE-F6AF1B78C0C6}" type="pres">
      <dgm:prSet presAssocID="{AD320AE2-79EC-4D73-B602-1F0880D14B29}" presName="compNode" presStyleCnt="0"/>
      <dgm:spPr/>
    </dgm:pt>
    <dgm:pt modelId="{7AE0A2A2-3D9A-4EAA-A309-5CE5EF7D315F}" type="pres">
      <dgm:prSet presAssocID="{AD320AE2-79EC-4D73-B602-1F0880D14B29}" presName="bgRect" presStyleLbl="bgShp" presStyleIdx="4" presStyleCnt="6"/>
      <dgm:spPr/>
    </dgm:pt>
    <dgm:pt modelId="{291DC320-41FB-44CF-85ED-CF4F5D19DE5D}" type="pres">
      <dgm:prSet presAssocID="{AD320AE2-79EC-4D73-B602-1F0880D14B2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95471723-098F-4DA9-BDD1-8BB62EF4DE0B}" type="pres">
      <dgm:prSet presAssocID="{AD320AE2-79EC-4D73-B602-1F0880D14B29}" presName="spaceRect" presStyleCnt="0"/>
      <dgm:spPr/>
    </dgm:pt>
    <dgm:pt modelId="{EABEA1EF-1FB2-4404-9D20-E8868E29D887}" type="pres">
      <dgm:prSet presAssocID="{AD320AE2-79EC-4D73-B602-1F0880D14B29}" presName="parTx" presStyleLbl="revTx" presStyleIdx="4" presStyleCnt="6">
        <dgm:presLayoutVars>
          <dgm:chMax val="0"/>
          <dgm:chPref val="0"/>
        </dgm:presLayoutVars>
      </dgm:prSet>
      <dgm:spPr/>
    </dgm:pt>
    <dgm:pt modelId="{75504FF6-4038-4B13-A46A-DB33F9FEDB7B}" type="pres">
      <dgm:prSet presAssocID="{48AA6C88-2C6C-4E46-86A2-45C5AC95698D}" presName="sibTrans" presStyleCnt="0"/>
      <dgm:spPr/>
    </dgm:pt>
    <dgm:pt modelId="{ED5E57E6-9AA0-4EF2-A7AF-4F6A2534C9E7}" type="pres">
      <dgm:prSet presAssocID="{CB319CC7-8567-49C5-9507-EF8C7902D57D}" presName="compNode" presStyleCnt="0"/>
      <dgm:spPr/>
    </dgm:pt>
    <dgm:pt modelId="{A814C481-78E2-4280-8E52-1E7016E19B54}" type="pres">
      <dgm:prSet presAssocID="{CB319CC7-8567-49C5-9507-EF8C7902D57D}" presName="bgRect" presStyleLbl="bgShp" presStyleIdx="5" presStyleCnt="6"/>
      <dgm:spPr/>
    </dgm:pt>
    <dgm:pt modelId="{C289CEB4-49AD-4B37-8AA8-767D51F3F136}" type="pres">
      <dgm:prSet presAssocID="{CB319CC7-8567-49C5-9507-EF8C7902D57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ain in head"/>
        </a:ext>
      </dgm:extLst>
    </dgm:pt>
    <dgm:pt modelId="{63B3739E-E5D4-479C-8588-BFE9DBED9088}" type="pres">
      <dgm:prSet presAssocID="{CB319CC7-8567-49C5-9507-EF8C7902D57D}" presName="spaceRect" presStyleCnt="0"/>
      <dgm:spPr/>
    </dgm:pt>
    <dgm:pt modelId="{7C6F00F5-05AE-422D-BBA6-85746FAA59AF}" type="pres">
      <dgm:prSet presAssocID="{CB319CC7-8567-49C5-9507-EF8C7902D57D}" presName="parTx" presStyleLbl="revTx" presStyleIdx="5" presStyleCnt="6">
        <dgm:presLayoutVars>
          <dgm:chMax val="0"/>
          <dgm:chPref val="0"/>
        </dgm:presLayoutVars>
      </dgm:prSet>
      <dgm:spPr/>
    </dgm:pt>
  </dgm:ptLst>
  <dgm:cxnLst>
    <dgm:cxn modelId="{5A781C01-3F6B-45D1-8917-731A1B5376C5}" type="presOf" srcId="{612071AB-26D7-41F2-9D0D-DFF6F6073BB6}" destId="{E18BA8CC-C0EE-4372-AF4B-7E2766231FE9}" srcOrd="0" destOrd="0" presId="urn:microsoft.com/office/officeart/2018/2/layout/IconVerticalSolidList"/>
    <dgm:cxn modelId="{E55D070A-C730-4264-9247-653B31D48BB4}" type="presOf" srcId="{F58E9A0C-36CB-4CF0-A8FB-7EDFA624A638}" destId="{A4EA600C-0380-47FE-BBB2-619B2CC07385}" srcOrd="0" destOrd="0" presId="urn:microsoft.com/office/officeart/2018/2/layout/IconVerticalSolidList"/>
    <dgm:cxn modelId="{8CDECE18-8937-4157-A3C9-8A0E5D89F891}" type="presOf" srcId="{99DF6448-D09E-4FA9-B3B7-641107CE521B}" destId="{7000A7B9-25DC-459D-81EC-5238A401001C}" srcOrd="0" destOrd="0" presId="urn:microsoft.com/office/officeart/2018/2/layout/IconVerticalSolidList"/>
    <dgm:cxn modelId="{E707B530-C29F-4CFB-8D24-E40A782C188D}" type="presOf" srcId="{88F76748-81E8-4C1C-B500-BFA0D98E171F}" destId="{AD03D3B1-EBC4-4581-AEEE-BA159E8FBC51}" srcOrd="0" destOrd="0" presId="urn:microsoft.com/office/officeart/2018/2/layout/IconVerticalSolidList"/>
    <dgm:cxn modelId="{CCA16E3A-9BBA-439E-8F98-EF7AB05A9991}" srcId="{88F76748-81E8-4C1C-B500-BFA0D98E171F}" destId="{F58E9A0C-36CB-4CF0-A8FB-7EDFA624A638}" srcOrd="1" destOrd="0" parTransId="{741E8F78-FDB2-42AA-823F-7C7B0D33BBB2}" sibTransId="{D7EB434C-6633-4ED8-8D97-4E8BB9AF4BD7}"/>
    <dgm:cxn modelId="{1A8B545D-63FE-4CF0-B2C4-CC5A6522405B}" srcId="{88F76748-81E8-4C1C-B500-BFA0D98E171F}" destId="{CB319CC7-8567-49C5-9507-EF8C7902D57D}" srcOrd="5" destOrd="0" parTransId="{11637B25-06F5-4F6C-A18A-1FEB10F56EEB}" sibTransId="{C20A740E-385D-4405-BCEF-9F91B9F59544}"/>
    <dgm:cxn modelId="{62BDAC62-9BB6-4474-AEDA-8B3F52425090}" srcId="{88F76748-81E8-4C1C-B500-BFA0D98E171F}" destId="{612071AB-26D7-41F2-9D0D-DFF6F6073BB6}" srcOrd="0" destOrd="0" parTransId="{D9501F37-4AA4-4566-AB32-1D996A483D92}" sibTransId="{4D737715-5FC8-494C-AF45-59DC09F5D892}"/>
    <dgm:cxn modelId="{745EFB64-5FA0-47C8-9F78-231702B30F30}" srcId="{88F76748-81E8-4C1C-B500-BFA0D98E171F}" destId="{E73092A4-D64F-4DCD-B1C7-2F895A4044C9}" srcOrd="2" destOrd="0" parTransId="{40877861-452D-467F-9FE4-D7FE0C9788E5}" sibTransId="{23CE6176-1C17-49C7-9EA2-33FD49E4BB09}"/>
    <dgm:cxn modelId="{FD421F7C-76DF-4CAA-9ADC-66852A454A8D}" srcId="{88F76748-81E8-4C1C-B500-BFA0D98E171F}" destId="{99DF6448-D09E-4FA9-B3B7-641107CE521B}" srcOrd="3" destOrd="0" parTransId="{605B9E9B-5A43-40C6-AB77-B0C4E571C8F1}" sibTransId="{3A81E304-5845-41BF-B365-13FC54D7040F}"/>
    <dgm:cxn modelId="{6120BB7C-8C24-428F-9A6D-71E6A43AA80E}" type="presOf" srcId="{E73092A4-D64F-4DCD-B1C7-2F895A4044C9}" destId="{7AD06F81-95EC-4383-8A65-26A10E24EDBD}" srcOrd="0" destOrd="0" presId="urn:microsoft.com/office/officeart/2018/2/layout/IconVerticalSolidList"/>
    <dgm:cxn modelId="{9751BE7F-1ACF-4C23-B252-58B8C0BA12F2}" srcId="{88F76748-81E8-4C1C-B500-BFA0D98E171F}" destId="{AD320AE2-79EC-4D73-B602-1F0880D14B29}" srcOrd="4" destOrd="0" parTransId="{14FDCE5D-4EA3-4032-B4A3-63A360AEC029}" sibTransId="{48AA6C88-2C6C-4E46-86A2-45C5AC95698D}"/>
    <dgm:cxn modelId="{BDF089B8-BDD9-4512-8794-D4C190404EA5}" type="presOf" srcId="{CB319CC7-8567-49C5-9507-EF8C7902D57D}" destId="{7C6F00F5-05AE-422D-BBA6-85746FAA59AF}" srcOrd="0" destOrd="0" presId="urn:microsoft.com/office/officeart/2018/2/layout/IconVerticalSolidList"/>
    <dgm:cxn modelId="{B1C76FC7-018A-47A2-8EAF-24302E3E802F}" type="presOf" srcId="{AD320AE2-79EC-4D73-B602-1F0880D14B29}" destId="{EABEA1EF-1FB2-4404-9D20-E8868E29D887}" srcOrd="0" destOrd="0" presId="urn:microsoft.com/office/officeart/2018/2/layout/IconVerticalSolidList"/>
    <dgm:cxn modelId="{975A4D54-185E-404D-9AE8-8E10083024A4}" type="presParOf" srcId="{AD03D3B1-EBC4-4581-AEEE-BA159E8FBC51}" destId="{61DA1D06-19E6-4985-9364-36B5E473C232}" srcOrd="0" destOrd="0" presId="urn:microsoft.com/office/officeart/2018/2/layout/IconVerticalSolidList"/>
    <dgm:cxn modelId="{93C0E0F2-5CDA-4CA1-9344-6984F3F2580D}" type="presParOf" srcId="{61DA1D06-19E6-4985-9364-36B5E473C232}" destId="{9062BA23-CDDA-4A8C-8C6B-61FA7EDDBBFD}" srcOrd="0" destOrd="0" presId="urn:microsoft.com/office/officeart/2018/2/layout/IconVerticalSolidList"/>
    <dgm:cxn modelId="{EBF48AC8-F2BC-4DA7-874C-12E889EF082F}" type="presParOf" srcId="{61DA1D06-19E6-4985-9364-36B5E473C232}" destId="{9F06043F-07DA-463A-9D46-DE752B66D4B2}" srcOrd="1" destOrd="0" presId="urn:microsoft.com/office/officeart/2018/2/layout/IconVerticalSolidList"/>
    <dgm:cxn modelId="{A7231484-CD56-4464-9E05-4D7C81F1529E}" type="presParOf" srcId="{61DA1D06-19E6-4985-9364-36B5E473C232}" destId="{F9F47854-6CD1-4088-B9BD-DFD6CB68F9CB}" srcOrd="2" destOrd="0" presId="urn:microsoft.com/office/officeart/2018/2/layout/IconVerticalSolidList"/>
    <dgm:cxn modelId="{53378436-FDE5-41B9-AF83-B0362096F139}" type="presParOf" srcId="{61DA1D06-19E6-4985-9364-36B5E473C232}" destId="{E18BA8CC-C0EE-4372-AF4B-7E2766231FE9}" srcOrd="3" destOrd="0" presId="urn:microsoft.com/office/officeart/2018/2/layout/IconVerticalSolidList"/>
    <dgm:cxn modelId="{275C4B7C-61D6-4D22-8FF0-5B66EFFA60F7}" type="presParOf" srcId="{AD03D3B1-EBC4-4581-AEEE-BA159E8FBC51}" destId="{47863265-1AD6-4392-B042-FD253229414B}" srcOrd="1" destOrd="0" presId="urn:microsoft.com/office/officeart/2018/2/layout/IconVerticalSolidList"/>
    <dgm:cxn modelId="{6571C81A-F11F-45B2-8C3C-300DE8F1EC3E}" type="presParOf" srcId="{AD03D3B1-EBC4-4581-AEEE-BA159E8FBC51}" destId="{C954C0BF-127C-4DF6-8E08-000F49E32367}" srcOrd="2" destOrd="0" presId="urn:microsoft.com/office/officeart/2018/2/layout/IconVerticalSolidList"/>
    <dgm:cxn modelId="{52FF676F-2F06-4B27-BD3D-67101318E267}" type="presParOf" srcId="{C954C0BF-127C-4DF6-8E08-000F49E32367}" destId="{BBFD7365-F99C-43D8-A128-622B0AED1BFB}" srcOrd="0" destOrd="0" presId="urn:microsoft.com/office/officeart/2018/2/layout/IconVerticalSolidList"/>
    <dgm:cxn modelId="{5EC564B8-4735-48E0-B5D0-56DDF0450588}" type="presParOf" srcId="{C954C0BF-127C-4DF6-8E08-000F49E32367}" destId="{8D877976-4883-4A38-94C6-55C4AD59E227}" srcOrd="1" destOrd="0" presId="urn:microsoft.com/office/officeart/2018/2/layout/IconVerticalSolidList"/>
    <dgm:cxn modelId="{007B3C49-AFB3-4584-B757-5035C04206A7}" type="presParOf" srcId="{C954C0BF-127C-4DF6-8E08-000F49E32367}" destId="{5527AD3B-AA74-41AE-B88D-F659826C418D}" srcOrd="2" destOrd="0" presId="urn:microsoft.com/office/officeart/2018/2/layout/IconVerticalSolidList"/>
    <dgm:cxn modelId="{B791C1FB-91A5-4A06-8012-7A94DFE10777}" type="presParOf" srcId="{C954C0BF-127C-4DF6-8E08-000F49E32367}" destId="{A4EA600C-0380-47FE-BBB2-619B2CC07385}" srcOrd="3" destOrd="0" presId="urn:microsoft.com/office/officeart/2018/2/layout/IconVerticalSolidList"/>
    <dgm:cxn modelId="{DFA61324-5DA1-4695-8B1B-9C70498C1815}" type="presParOf" srcId="{AD03D3B1-EBC4-4581-AEEE-BA159E8FBC51}" destId="{537DFDBF-6A9A-4FAB-B275-2D72D9D732CC}" srcOrd="3" destOrd="0" presId="urn:microsoft.com/office/officeart/2018/2/layout/IconVerticalSolidList"/>
    <dgm:cxn modelId="{0156C05A-5517-48B0-874D-933A21FBFA7B}" type="presParOf" srcId="{AD03D3B1-EBC4-4581-AEEE-BA159E8FBC51}" destId="{527CE835-954E-43EC-8EB6-5A4541A133BB}" srcOrd="4" destOrd="0" presId="urn:microsoft.com/office/officeart/2018/2/layout/IconVerticalSolidList"/>
    <dgm:cxn modelId="{7865BE4E-5B32-43F0-8FE6-F06BF23923F2}" type="presParOf" srcId="{527CE835-954E-43EC-8EB6-5A4541A133BB}" destId="{BAE35E6E-1B04-46E4-B3D5-C4ECE92391E0}" srcOrd="0" destOrd="0" presId="urn:microsoft.com/office/officeart/2018/2/layout/IconVerticalSolidList"/>
    <dgm:cxn modelId="{0F2E62B5-895A-4BBE-8606-5D5B7C567AED}" type="presParOf" srcId="{527CE835-954E-43EC-8EB6-5A4541A133BB}" destId="{4D6B2B25-B15B-4A4C-A6DC-363206A6FB74}" srcOrd="1" destOrd="0" presId="urn:microsoft.com/office/officeart/2018/2/layout/IconVerticalSolidList"/>
    <dgm:cxn modelId="{630C4344-C14E-44B6-A244-1AE35FF30AD7}" type="presParOf" srcId="{527CE835-954E-43EC-8EB6-5A4541A133BB}" destId="{B4B5AC4D-1702-4ED4-9178-7BFBAC901C19}" srcOrd="2" destOrd="0" presId="urn:microsoft.com/office/officeart/2018/2/layout/IconVerticalSolidList"/>
    <dgm:cxn modelId="{38CA54CD-36D8-43DE-95F1-EF7BD6D0C2A8}" type="presParOf" srcId="{527CE835-954E-43EC-8EB6-5A4541A133BB}" destId="{7AD06F81-95EC-4383-8A65-26A10E24EDBD}" srcOrd="3" destOrd="0" presId="urn:microsoft.com/office/officeart/2018/2/layout/IconVerticalSolidList"/>
    <dgm:cxn modelId="{ED845909-AA9D-42C6-910F-B9A96839D568}" type="presParOf" srcId="{AD03D3B1-EBC4-4581-AEEE-BA159E8FBC51}" destId="{18C9062C-1946-4727-A8B4-63CE905150A7}" srcOrd="5" destOrd="0" presId="urn:microsoft.com/office/officeart/2018/2/layout/IconVerticalSolidList"/>
    <dgm:cxn modelId="{E92701A3-1CDC-44C3-9BB7-9C7675929505}" type="presParOf" srcId="{AD03D3B1-EBC4-4581-AEEE-BA159E8FBC51}" destId="{27874CB5-6BDD-4AA8-90D1-D9FC9D1FFB9D}" srcOrd="6" destOrd="0" presId="urn:microsoft.com/office/officeart/2018/2/layout/IconVerticalSolidList"/>
    <dgm:cxn modelId="{792B619F-ED76-445C-930F-497DD3628B45}" type="presParOf" srcId="{27874CB5-6BDD-4AA8-90D1-D9FC9D1FFB9D}" destId="{9EED96B4-3679-49FD-AE5E-5DE3C9ADB308}" srcOrd="0" destOrd="0" presId="urn:microsoft.com/office/officeart/2018/2/layout/IconVerticalSolidList"/>
    <dgm:cxn modelId="{80C71D49-BCD6-46FD-9EEC-BB2ACE055F20}" type="presParOf" srcId="{27874CB5-6BDD-4AA8-90D1-D9FC9D1FFB9D}" destId="{177D58EF-266C-45FA-9147-01EDA2EBB8E9}" srcOrd="1" destOrd="0" presId="urn:microsoft.com/office/officeart/2018/2/layout/IconVerticalSolidList"/>
    <dgm:cxn modelId="{39B0BA3F-B21B-47A3-981B-FBDA2C81E49B}" type="presParOf" srcId="{27874CB5-6BDD-4AA8-90D1-D9FC9D1FFB9D}" destId="{334C02E6-41D5-4AB3-A5BC-ED814CF0EE1E}" srcOrd="2" destOrd="0" presId="urn:microsoft.com/office/officeart/2018/2/layout/IconVerticalSolidList"/>
    <dgm:cxn modelId="{81F87193-D7F5-4801-9DED-AF6B98007F32}" type="presParOf" srcId="{27874CB5-6BDD-4AA8-90D1-D9FC9D1FFB9D}" destId="{7000A7B9-25DC-459D-81EC-5238A401001C}" srcOrd="3" destOrd="0" presId="urn:microsoft.com/office/officeart/2018/2/layout/IconVerticalSolidList"/>
    <dgm:cxn modelId="{794AC5D1-3DA5-4007-9EC4-DCEFE42435AA}" type="presParOf" srcId="{AD03D3B1-EBC4-4581-AEEE-BA159E8FBC51}" destId="{599787DC-766A-41DB-82AA-D7DFF3DD5FDC}" srcOrd="7" destOrd="0" presId="urn:microsoft.com/office/officeart/2018/2/layout/IconVerticalSolidList"/>
    <dgm:cxn modelId="{390DEB5E-EB5A-4803-BD76-4E399AD588BC}" type="presParOf" srcId="{AD03D3B1-EBC4-4581-AEEE-BA159E8FBC51}" destId="{8F7FE056-2B22-46A6-A9DE-F6AF1B78C0C6}" srcOrd="8" destOrd="0" presId="urn:microsoft.com/office/officeart/2018/2/layout/IconVerticalSolidList"/>
    <dgm:cxn modelId="{0EED7E21-C282-46B1-8FDC-8123712BFBC6}" type="presParOf" srcId="{8F7FE056-2B22-46A6-A9DE-F6AF1B78C0C6}" destId="{7AE0A2A2-3D9A-4EAA-A309-5CE5EF7D315F}" srcOrd="0" destOrd="0" presId="urn:microsoft.com/office/officeart/2018/2/layout/IconVerticalSolidList"/>
    <dgm:cxn modelId="{11BB04A0-881A-44B6-8258-0DF878DDC0E5}" type="presParOf" srcId="{8F7FE056-2B22-46A6-A9DE-F6AF1B78C0C6}" destId="{291DC320-41FB-44CF-85ED-CF4F5D19DE5D}" srcOrd="1" destOrd="0" presId="urn:microsoft.com/office/officeart/2018/2/layout/IconVerticalSolidList"/>
    <dgm:cxn modelId="{76BF86DC-6C8B-42AE-B462-DCB464A5286B}" type="presParOf" srcId="{8F7FE056-2B22-46A6-A9DE-F6AF1B78C0C6}" destId="{95471723-098F-4DA9-BDD1-8BB62EF4DE0B}" srcOrd="2" destOrd="0" presId="urn:microsoft.com/office/officeart/2018/2/layout/IconVerticalSolidList"/>
    <dgm:cxn modelId="{16BF5657-7036-49FA-94C1-01AA80E2944A}" type="presParOf" srcId="{8F7FE056-2B22-46A6-A9DE-F6AF1B78C0C6}" destId="{EABEA1EF-1FB2-4404-9D20-E8868E29D887}" srcOrd="3" destOrd="0" presId="urn:microsoft.com/office/officeart/2018/2/layout/IconVerticalSolidList"/>
    <dgm:cxn modelId="{E4E37C82-3565-4BAF-A32C-698854371EE0}" type="presParOf" srcId="{AD03D3B1-EBC4-4581-AEEE-BA159E8FBC51}" destId="{75504FF6-4038-4B13-A46A-DB33F9FEDB7B}" srcOrd="9" destOrd="0" presId="urn:microsoft.com/office/officeart/2018/2/layout/IconVerticalSolidList"/>
    <dgm:cxn modelId="{A07780BF-6672-491A-8CA8-162E49EF9472}" type="presParOf" srcId="{AD03D3B1-EBC4-4581-AEEE-BA159E8FBC51}" destId="{ED5E57E6-9AA0-4EF2-A7AF-4F6A2534C9E7}" srcOrd="10" destOrd="0" presId="urn:microsoft.com/office/officeart/2018/2/layout/IconVerticalSolidList"/>
    <dgm:cxn modelId="{9160FD29-411A-46C4-A5B6-3477142A8571}" type="presParOf" srcId="{ED5E57E6-9AA0-4EF2-A7AF-4F6A2534C9E7}" destId="{A814C481-78E2-4280-8E52-1E7016E19B54}" srcOrd="0" destOrd="0" presId="urn:microsoft.com/office/officeart/2018/2/layout/IconVerticalSolidList"/>
    <dgm:cxn modelId="{9456EE31-AD17-4046-8121-6036F4D78B44}" type="presParOf" srcId="{ED5E57E6-9AA0-4EF2-A7AF-4F6A2534C9E7}" destId="{C289CEB4-49AD-4B37-8AA8-767D51F3F136}" srcOrd="1" destOrd="0" presId="urn:microsoft.com/office/officeart/2018/2/layout/IconVerticalSolidList"/>
    <dgm:cxn modelId="{6F82F3FE-0E74-4439-A8FE-17F3729DAD9F}" type="presParOf" srcId="{ED5E57E6-9AA0-4EF2-A7AF-4F6A2534C9E7}" destId="{63B3739E-E5D4-479C-8588-BFE9DBED9088}" srcOrd="2" destOrd="0" presId="urn:microsoft.com/office/officeart/2018/2/layout/IconVerticalSolidList"/>
    <dgm:cxn modelId="{BCA76106-18D1-480E-9BDA-76EA8C97FF2C}" type="presParOf" srcId="{ED5E57E6-9AA0-4EF2-A7AF-4F6A2534C9E7}" destId="{7C6F00F5-05AE-422D-BBA6-85746FAA59AF}"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66348-7683-4394-999D-08B6B4A2693E}" type="doc">
      <dgm:prSet loTypeId="urn:microsoft.com/office/officeart/2016/7/layout/ChevronBlockProcess" loCatId="process" qsTypeId="urn:microsoft.com/office/officeart/2005/8/quickstyle/simple4" qsCatId="simple" csTypeId="urn:microsoft.com/office/officeart/2005/8/colors/colorful5" csCatId="colorful" phldr="1"/>
      <dgm:spPr/>
      <dgm:t>
        <a:bodyPr/>
        <a:lstStyle/>
        <a:p>
          <a:endParaRPr lang="en-US"/>
        </a:p>
      </dgm:t>
    </dgm:pt>
    <dgm:pt modelId="{213C4B45-A6EC-425D-875E-3DB8F8156D47}">
      <dgm:prSet/>
      <dgm:spPr/>
      <dgm:t>
        <a:bodyPr/>
        <a:lstStyle/>
        <a:p>
          <a:pPr>
            <a:lnSpc>
              <a:spcPct val="100000"/>
            </a:lnSpc>
          </a:pPr>
          <a:r>
            <a:rPr lang="en-US" dirty="0"/>
            <a:t>Sit </a:t>
          </a:r>
        </a:p>
      </dgm:t>
    </dgm:pt>
    <dgm:pt modelId="{BA00F00F-B6D2-47C6-A45C-C5F4A93ACDBA}" type="parTrans" cxnId="{37F51142-1DED-485B-9ABC-F89EA86F7805}">
      <dgm:prSet/>
      <dgm:spPr/>
      <dgm:t>
        <a:bodyPr/>
        <a:lstStyle/>
        <a:p>
          <a:endParaRPr lang="en-US"/>
        </a:p>
      </dgm:t>
    </dgm:pt>
    <dgm:pt modelId="{06F7E31F-82B5-46B7-A388-B357272423B1}" type="sibTrans" cxnId="{37F51142-1DED-485B-9ABC-F89EA86F7805}">
      <dgm:prSet/>
      <dgm:spPr/>
      <dgm:t>
        <a:bodyPr/>
        <a:lstStyle/>
        <a:p>
          <a:endParaRPr lang="en-US"/>
        </a:p>
      </dgm:t>
    </dgm:pt>
    <dgm:pt modelId="{9312A330-A635-4293-8618-9171E2ADA825}">
      <dgm:prSet/>
      <dgm:spPr/>
      <dgm:t>
        <a:bodyPr/>
        <a:lstStyle/>
        <a:p>
          <a:pPr>
            <a:lnSpc>
              <a:spcPct val="100000"/>
            </a:lnSpc>
          </a:pPr>
          <a:r>
            <a:rPr lang="en-US" dirty="0"/>
            <a:t>Sit in a quiet and comfortable place. Put one of your hands on your chest and the other on you stomach. Your stomach should move more than your chest when you breathe in deeply.</a:t>
          </a:r>
        </a:p>
      </dgm:t>
    </dgm:pt>
    <dgm:pt modelId="{1E0E23FA-784A-4FC5-83A8-9343BACF5028}" type="parTrans" cxnId="{B4774DCB-413B-480F-AEE3-CF1180ACC5F1}">
      <dgm:prSet/>
      <dgm:spPr/>
      <dgm:t>
        <a:bodyPr/>
        <a:lstStyle/>
        <a:p>
          <a:endParaRPr lang="en-US"/>
        </a:p>
      </dgm:t>
    </dgm:pt>
    <dgm:pt modelId="{8ABD8AD9-564E-4D18-A1E9-5ADA964C46B1}" type="sibTrans" cxnId="{B4774DCB-413B-480F-AEE3-CF1180ACC5F1}">
      <dgm:prSet/>
      <dgm:spPr/>
      <dgm:t>
        <a:bodyPr/>
        <a:lstStyle/>
        <a:p>
          <a:endParaRPr lang="en-US"/>
        </a:p>
      </dgm:t>
    </dgm:pt>
    <dgm:pt modelId="{12B58022-6C06-488E-9494-240EB5B3E0CD}">
      <dgm:prSet/>
      <dgm:spPr/>
      <dgm:t>
        <a:bodyPr/>
        <a:lstStyle/>
        <a:p>
          <a:pPr>
            <a:lnSpc>
              <a:spcPct val="100000"/>
            </a:lnSpc>
          </a:pPr>
          <a:r>
            <a:rPr lang="en-US" dirty="0"/>
            <a:t>Take In</a:t>
          </a:r>
        </a:p>
      </dgm:t>
    </dgm:pt>
    <dgm:pt modelId="{53EF1B09-C674-4BF1-9860-89A6692ED6FB}" type="parTrans" cxnId="{F71B0B12-5B7B-43E8-A21C-AB716DAE0D49}">
      <dgm:prSet/>
      <dgm:spPr/>
      <dgm:t>
        <a:bodyPr/>
        <a:lstStyle/>
        <a:p>
          <a:endParaRPr lang="en-US"/>
        </a:p>
      </dgm:t>
    </dgm:pt>
    <dgm:pt modelId="{8A6AC147-A080-4564-A170-F19E997050BA}" type="sibTrans" cxnId="{F71B0B12-5B7B-43E8-A21C-AB716DAE0D49}">
      <dgm:prSet/>
      <dgm:spPr/>
      <dgm:t>
        <a:bodyPr/>
        <a:lstStyle/>
        <a:p>
          <a:endParaRPr lang="en-US"/>
        </a:p>
      </dgm:t>
    </dgm:pt>
    <dgm:pt modelId="{9FB0E719-E2F9-4631-88C2-BD32ED1B8895}">
      <dgm:prSet/>
      <dgm:spPr/>
      <dgm:t>
        <a:bodyPr/>
        <a:lstStyle/>
        <a:p>
          <a:pPr>
            <a:lnSpc>
              <a:spcPct val="100000"/>
            </a:lnSpc>
          </a:pPr>
          <a:r>
            <a:rPr lang="en-US"/>
            <a:t>Take a slow and regular breath in through your nose. Watch and sense your hands as you breathe in. The hand on your chest should remain still while the hand on your stomach will move slightly.</a:t>
          </a:r>
        </a:p>
      </dgm:t>
    </dgm:pt>
    <dgm:pt modelId="{E99119BD-A4A3-4E5D-871E-3A9C90F629DC}" type="parTrans" cxnId="{F7EBB4E5-48B2-4420-9C6F-5742BF172C99}">
      <dgm:prSet/>
      <dgm:spPr/>
      <dgm:t>
        <a:bodyPr/>
        <a:lstStyle/>
        <a:p>
          <a:endParaRPr lang="en-US"/>
        </a:p>
      </dgm:t>
    </dgm:pt>
    <dgm:pt modelId="{ED53A77F-6C2E-439D-8E66-B8FAADD63207}" type="sibTrans" cxnId="{F7EBB4E5-48B2-4420-9C6F-5742BF172C99}">
      <dgm:prSet/>
      <dgm:spPr/>
      <dgm:t>
        <a:bodyPr/>
        <a:lstStyle/>
        <a:p>
          <a:endParaRPr lang="en-US"/>
        </a:p>
      </dgm:t>
    </dgm:pt>
    <dgm:pt modelId="{3876A0D0-02E4-4059-B30D-101E5729D19C}">
      <dgm:prSet/>
      <dgm:spPr/>
      <dgm:t>
        <a:bodyPr/>
        <a:lstStyle/>
        <a:p>
          <a:pPr>
            <a:lnSpc>
              <a:spcPct val="100000"/>
            </a:lnSpc>
          </a:pPr>
          <a:r>
            <a:rPr lang="en-US"/>
            <a:t>Breathe out</a:t>
          </a:r>
        </a:p>
      </dgm:t>
    </dgm:pt>
    <dgm:pt modelId="{BAFE1FC6-4242-4DE6-BE35-4648779BC2EA}" type="parTrans" cxnId="{5CA3C123-8307-42C2-ACEB-25DA460A1FB0}">
      <dgm:prSet/>
      <dgm:spPr/>
      <dgm:t>
        <a:bodyPr/>
        <a:lstStyle/>
        <a:p>
          <a:endParaRPr lang="en-US"/>
        </a:p>
      </dgm:t>
    </dgm:pt>
    <dgm:pt modelId="{D89D28D9-DA11-487D-BE51-A2DB2BFAF541}" type="sibTrans" cxnId="{5CA3C123-8307-42C2-ACEB-25DA460A1FB0}">
      <dgm:prSet/>
      <dgm:spPr/>
      <dgm:t>
        <a:bodyPr/>
        <a:lstStyle/>
        <a:p>
          <a:endParaRPr lang="en-US"/>
        </a:p>
      </dgm:t>
    </dgm:pt>
    <dgm:pt modelId="{0B4E154E-D6C1-4F82-B653-6FE7F751144D}">
      <dgm:prSet/>
      <dgm:spPr/>
      <dgm:t>
        <a:bodyPr/>
        <a:lstStyle/>
        <a:p>
          <a:pPr>
            <a:lnSpc>
              <a:spcPct val="100000"/>
            </a:lnSpc>
          </a:pPr>
          <a:r>
            <a:rPr lang="en-US"/>
            <a:t>Breathe out through your mouth slowly.</a:t>
          </a:r>
        </a:p>
      </dgm:t>
    </dgm:pt>
    <dgm:pt modelId="{F8F3E7BC-260A-436A-9777-55086CDA4B0C}" type="parTrans" cxnId="{646AAEF5-35B4-4165-8638-4AB89657795E}">
      <dgm:prSet/>
      <dgm:spPr/>
      <dgm:t>
        <a:bodyPr/>
        <a:lstStyle/>
        <a:p>
          <a:endParaRPr lang="en-US"/>
        </a:p>
      </dgm:t>
    </dgm:pt>
    <dgm:pt modelId="{D4317041-6ED4-46FA-AE0E-39FFC70E0B9B}" type="sibTrans" cxnId="{646AAEF5-35B4-4165-8638-4AB89657795E}">
      <dgm:prSet/>
      <dgm:spPr/>
      <dgm:t>
        <a:bodyPr/>
        <a:lstStyle/>
        <a:p>
          <a:endParaRPr lang="en-US"/>
        </a:p>
      </dgm:t>
    </dgm:pt>
    <dgm:pt modelId="{1FAD9DE6-5C14-47CF-A6B6-D24A41B686B5}">
      <dgm:prSet/>
      <dgm:spPr/>
      <dgm:t>
        <a:bodyPr/>
        <a:lstStyle/>
        <a:p>
          <a:pPr>
            <a:lnSpc>
              <a:spcPct val="100000"/>
            </a:lnSpc>
          </a:pPr>
          <a:r>
            <a:rPr lang="en-US"/>
            <a:t>Repeat</a:t>
          </a:r>
        </a:p>
      </dgm:t>
    </dgm:pt>
    <dgm:pt modelId="{EBA5910D-F04A-4831-8903-4AE16B4831EE}" type="parTrans" cxnId="{A8E2A03E-5635-415D-85D0-C4D8CD4A3B35}">
      <dgm:prSet/>
      <dgm:spPr/>
      <dgm:t>
        <a:bodyPr/>
        <a:lstStyle/>
        <a:p>
          <a:endParaRPr lang="en-US"/>
        </a:p>
      </dgm:t>
    </dgm:pt>
    <dgm:pt modelId="{FAC7FE9A-EE46-4B66-9F87-55A5B81E6206}" type="sibTrans" cxnId="{A8E2A03E-5635-415D-85D0-C4D8CD4A3B35}">
      <dgm:prSet/>
      <dgm:spPr/>
      <dgm:t>
        <a:bodyPr/>
        <a:lstStyle/>
        <a:p>
          <a:endParaRPr lang="en-US"/>
        </a:p>
      </dgm:t>
    </dgm:pt>
    <dgm:pt modelId="{B2C05595-3A89-4443-ABBB-FF7A8EFE4F65}">
      <dgm:prSet/>
      <dgm:spPr/>
      <dgm:t>
        <a:bodyPr/>
        <a:lstStyle/>
        <a:p>
          <a:pPr>
            <a:lnSpc>
              <a:spcPct val="100000"/>
            </a:lnSpc>
          </a:pPr>
          <a:r>
            <a:rPr lang="en-US"/>
            <a:t>Repeat this process at least 10 times or until you begin to feel your anxiety lessen.</a:t>
          </a:r>
        </a:p>
      </dgm:t>
    </dgm:pt>
    <dgm:pt modelId="{E16597D9-1E1D-4B73-A605-0F95F8892BF3}" type="parTrans" cxnId="{4A530A55-EBEC-4057-93E4-2C5D2B28296A}">
      <dgm:prSet/>
      <dgm:spPr/>
      <dgm:t>
        <a:bodyPr/>
        <a:lstStyle/>
        <a:p>
          <a:endParaRPr lang="en-US"/>
        </a:p>
      </dgm:t>
    </dgm:pt>
    <dgm:pt modelId="{9B29407B-0660-4587-B876-D3A5B8DA624B}" type="sibTrans" cxnId="{4A530A55-EBEC-4057-93E4-2C5D2B28296A}">
      <dgm:prSet/>
      <dgm:spPr/>
      <dgm:t>
        <a:bodyPr/>
        <a:lstStyle/>
        <a:p>
          <a:endParaRPr lang="en-US"/>
        </a:p>
      </dgm:t>
    </dgm:pt>
    <dgm:pt modelId="{5250383A-3B5D-4381-ACD8-3A58D5D1078E}" type="pres">
      <dgm:prSet presAssocID="{30E66348-7683-4394-999D-08B6B4A2693E}" presName="Name0" presStyleCnt="0">
        <dgm:presLayoutVars>
          <dgm:dir/>
          <dgm:animLvl val="lvl"/>
          <dgm:resizeHandles val="exact"/>
        </dgm:presLayoutVars>
      </dgm:prSet>
      <dgm:spPr/>
    </dgm:pt>
    <dgm:pt modelId="{71B06D49-69C6-4EE7-B663-C606D299A00E}" type="pres">
      <dgm:prSet presAssocID="{213C4B45-A6EC-425D-875E-3DB8F8156D47}" presName="composite" presStyleCnt="0"/>
      <dgm:spPr/>
    </dgm:pt>
    <dgm:pt modelId="{E59727B9-27DD-4F67-87C4-9ED305F04D2A}" type="pres">
      <dgm:prSet presAssocID="{213C4B45-A6EC-425D-875E-3DB8F8156D47}" presName="parTx" presStyleLbl="alignNode1" presStyleIdx="0" presStyleCnt="4">
        <dgm:presLayoutVars>
          <dgm:chMax val="0"/>
          <dgm:chPref val="0"/>
        </dgm:presLayoutVars>
      </dgm:prSet>
      <dgm:spPr/>
    </dgm:pt>
    <dgm:pt modelId="{4C8ACF1E-0C7A-47A7-ADA2-6960F8706A97}" type="pres">
      <dgm:prSet presAssocID="{213C4B45-A6EC-425D-875E-3DB8F8156D47}" presName="desTx" presStyleLbl="alignAccFollowNode1" presStyleIdx="0" presStyleCnt="4">
        <dgm:presLayoutVars/>
      </dgm:prSet>
      <dgm:spPr/>
    </dgm:pt>
    <dgm:pt modelId="{CCAD08EE-FBAE-43C6-AE04-B5EBD9138F1D}" type="pres">
      <dgm:prSet presAssocID="{06F7E31F-82B5-46B7-A388-B357272423B1}" presName="space" presStyleCnt="0"/>
      <dgm:spPr/>
    </dgm:pt>
    <dgm:pt modelId="{C3E553E7-4907-493E-9B47-4BC17DDA2F19}" type="pres">
      <dgm:prSet presAssocID="{12B58022-6C06-488E-9494-240EB5B3E0CD}" presName="composite" presStyleCnt="0"/>
      <dgm:spPr/>
    </dgm:pt>
    <dgm:pt modelId="{4ECB2EFE-3DE5-4CEF-9C5A-A3D19AB31AB6}" type="pres">
      <dgm:prSet presAssocID="{12B58022-6C06-488E-9494-240EB5B3E0CD}" presName="parTx" presStyleLbl="alignNode1" presStyleIdx="1" presStyleCnt="4">
        <dgm:presLayoutVars>
          <dgm:chMax val="0"/>
          <dgm:chPref val="0"/>
        </dgm:presLayoutVars>
      </dgm:prSet>
      <dgm:spPr/>
    </dgm:pt>
    <dgm:pt modelId="{BA8E85AB-979A-4205-BE47-2CD6F328896E}" type="pres">
      <dgm:prSet presAssocID="{12B58022-6C06-488E-9494-240EB5B3E0CD}" presName="desTx" presStyleLbl="alignAccFollowNode1" presStyleIdx="1" presStyleCnt="4">
        <dgm:presLayoutVars/>
      </dgm:prSet>
      <dgm:spPr/>
    </dgm:pt>
    <dgm:pt modelId="{C5AD62EB-C13B-4C92-9FD4-01695A541493}" type="pres">
      <dgm:prSet presAssocID="{8A6AC147-A080-4564-A170-F19E997050BA}" presName="space" presStyleCnt="0"/>
      <dgm:spPr/>
    </dgm:pt>
    <dgm:pt modelId="{820AF1EA-E24A-47F0-8740-23090AAF297C}" type="pres">
      <dgm:prSet presAssocID="{3876A0D0-02E4-4059-B30D-101E5729D19C}" presName="composite" presStyleCnt="0"/>
      <dgm:spPr/>
    </dgm:pt>
    <dgm:pt modelId="{C45BECC8-EF76-4654-A078-CB524868B56B}" type="pres">
      <dgm:prSet presAssocID="{3876A0D0-02E4-4059-B30D-101E5729D19C}" presName="parTx" presStyleLbl="alignNode1" presStyleIdx="2" presStyleCnt="4">
        <dgm:presLayoutVars>
          <dgm:chMax val="0"/>
          <dgm:chPref val="0"/>
        </dgm:presLayoutVars>
      </dgm:prSet>
      <dgm:spPr/>
    </dgm:pt>
    <dgm:pt modelId="{06A65562-B934-48B7-8584-FE216087FF3A}" type="pres">
      <dgm:prSet presAssocID="{3876A0D0-02E4-4059-B30D-101E5729D19C}" presName="desTx" presStyleLbl="alignAccFollowNode1" presStyleIdx="2" presStyleCnt="4">
        <dgm:presLayoutVars/>
      </dgm:prSet>
      <dgm:spPr/>
    </dgm:pt>
    <dgm:pt modelId="{218CD9EF-5176-4F1B-A431-09F35BF92B62}" type="pres">
      <dgm:prSet presAssocID="{D89D28D9-DA11-487D-BE51-A2DB2BFAF541}" presName="space" presStyleCnt="0"/>
      <dgm:spPr/>
    </dgm:pt>
    <dgm:pt modelId="{89C8C02D-9CFD-48DA-A5E2-2930F67396C4}" type="pres">
      <dgm:prSet presAssocID="{1FAD9DE6-5C14-47CF-A6B6-D24A41B686B5}" presName="composite" presStyleCnt="0"/>
      <dgm:spPr/>
    </dgm:pt>
    <dgm:pt modelId="{9E673050-DCB7-488C-ABC7-2DCCCC0E1783}" type="pres">
      <dgm:prSet presAssocID="{1FAD9DE6-5C14-47CF-A6B6-D24A41B686B5}" presName="parTx" presStyleLbl="alignNode1" presStyleIdx="3" presStyleCnt="4">
        <dgm:presLayoutVars>
          <dgm:chMax val="0"/>
          <dgm:chPref val="0"/>
        </dgm:presLayoutVars>
      </dgm:prSet>
      <dgm:spPr/>
    </dgm:pt>
    <dgm:pt modelId="{52C3F0DB-46D2-4FF4-80F1-B5D5C2F3650C}" type="pres">
      <dgm:prSet presAssocID="{1FAD9DE6-5C14-47CF-A6B6-D24A41B686B5}" presName="desTx" presStyleLbl="alignAccFollowNode1" presStyleIdx="3" presStyleCnt="4">
        <dgm:presLayoutVars/>
      </dgm:prSet>
      <dgm:spPr/>
    </dgm:pt>
  </dgm:ptLst>
  <dgm:cxnLst>
    <dgm:cxn modelId="{CA71A70E-ECC0-472A-8380-C1A69836F2BD}" type="presOf" srcId="{9312A330-A635-4293-8618-9171E2ADA825}" destId="{4C8ACF1E-0C7A-47A7-ADA2-6960F8706A97}" srcOrd="0" destOrd="0" presId="urn:microsoft.com/office/officeart/2016/7/layout/ChevronBlockProcess"/>
    <dgm:cxn modelId="{F71B0B12-5B7B-43E8-A21C-AB716DAE0D49}" srcId="{30E66348-7683-4394-999D-08B6B4A2693E}" destId="{12B58022-6C06-488E-9494-240EB5B3E0CD}" srcOrd="1" destOrd="0" parTransId="{53EF1B09-C674-4BF1-9860-89A6692ED6FB}" sibTransId="{8A6AC147-A080-4564-A170-F19E997050BA}"/>
    <dgm:cxn modelId="{12C5A521-6280-410A-B889-81809413F0AA}" type="presOf" srcId="{1FAD9DE6-5C14-47CF-A6B6-D24A41B686B5}" destId="{9E673050-DCB7-488C-ABC7-2DCCCC0E1783}" srcOrd="0" destOrd="0" presId="urn:microsoft.com/office/officeart/2016/7/layout/ChevronBlockProcess"/>
    <dgm:cxn modelId="{5CA3C123-8307-42C2-ACEB-25DA460A1FB0}" srcId="{30E66348-7683-4394-999D-08B6B4A2693E}" destId="{3876A0D0-02E4-4059-B30D-101E5729D19C}" srcOrd="2" destOrd="0" parTransId="{BAFE1FC6-4242-4DE6-BE35-4648779BC2EA}" sibTransId="{D89D28D9-DA11-487D-BE51-A2DB2BFAF541}"/>
    <dgm:cxn modelId="{3AAC2926-C12F-4A67-9681-679E006E1F68}" type="presOf" srcId="{12B58022-6C06-488E-9494-240EB5B3E0CD}" destId="{4ECB2EFE-3DE5-4CEF-9C5A-A3D19AB31AB6}" srcOrd="0" destOrd="0" presId="urn:microsoft.com/office/officeart/2016/7/layout/ChevronBlockProcess"/>
    <dgm:cxn modelId="{362C0F2E-A0EF-4450-9C24-E13DDDE09395}" type="presOf" srcId="{B2C05595-3A89-4443-ABBB-FF7A8EFE4F65}" destId="{52C3F0DB-46D2-4FF4-80F1-B5D5C2F3650C}" srcOrd="0" destOrd="0" presId="urn:microsoft.com/office/officeart/2016/7/layout/ChevronBlockProcess"/>
    <dgm:cxn modelId="{EA4AF230-D94A-4878-9918-A024AB050BB7}" type="presOf" srcId="{3876A0D0-02E4-4059-B30D-101E5729D19C}" destId="{C45BECC8-EF76-4654-A078-CB524868B56B}" srcOrd="0" destOrd="0" presId="urn:microsoft.com/office/officeart/2016/7/layout/ChevronBlockProcess"/>
    <dgm:cxn modelId="{A8E2A03E-5635-415D-85D0-C4D8CD4A3B35}" srcId="{30E66348-7683-4394-999D-08B6B4A2693E}" destId="{1FAD9DE6-5C14-47CF-A6B6-D24A41B686B5}" srcOrd="3" destOrd="0" parTransId="{EBA5910D-F04A-4831-8903-4AE16B4831EE}" sibTransId="{FAC7FE9A-EE46-4B66-9F87-55A5B81E6206}"/>
    <dgm:cxn modelId="{37F51142-1DED-485B-9ABC-F89EA86F7805}" srcId="{30E66348-7683-4394-999D-08B6B4A2693E}" destId="{213C4B45-A6EC-425D-875E-3DB8F8156D47}" srcOrd="0" destOrd="0" parTransId="{BA00F00F-B6D2-47C6-A45C-C5F4A93ACDBA}" sibTransId="{06F7E31F-82B5-46B7-A388-B357272423B1}"/>
    <dgm:cxn modelId="{7CB20F54-65B0-44B2-9B39-B5D54CA6B8B3}" type="presOf" srcId="{9FB0E719-E2F9-4631-88C2-BD32ED1B8895}" destId="{BA8E85AB-979A-4205-BE47-2CD6F328896E}" srcOrd="0" destOrd="0" presId="urn:microsoft.com/office/officeart/2016/7/layout/ChevronBlockProcess"/>
    <dgm:cxn modelId="{4A530A55-EBEC-4057-93E4-2C5D2B28296A}" srcId="{1FAD9DE6-5C14-47CF-A6B6-D24A41B686B5}" destId="{B2C05595-3A89-4443-ABBB-FF7A8EFE4F65}" srcOrd="0" destOrd="0" parTransId="{E16597D9-1E1D-4B73-A605-0F95F8892BF3}" sibTransId="{9B29407B-0660-4587-B876-D3A5B8DA624B}"/>
    <dgm:cxn modelId="{D9772A76-F939-40C8-9015-87C40BAB5C3A}" type="presOf" srcId="{0B4E154E-D6C1-4F82-B653-6FE7F751144D}" destId="{06A65562-B934-48B7-8584-FE216087FF3A}" srcOrd="0" destOrd="0" presId="urn:microsoft.com/office/officeart/2016/7/layout/ChevronBlockProcess"/>
    <dgm:cxn modelId="{AFEDF08E-B318-4D54-B17A-41EE9F5BC460}" type="presOf" srcId="{30E66348-7683-4394-999D-08B6B4A2693E}" destId="{5250383A-3B5D-4381-ACD8-3A58D5D1078E}" srcOrd="0" destOrd="0" presId="urn:microsoft.com/office/officeart/2016/7/layout/ChevronBlockProcess"/>
    <dgm:cxn modelId="{4A0BE9A6-68D6-4BAC-A259-4DB3BD8DF8FE}" type="presOf" srcId="{213C4B45-A6EC-425D-875E-3DB8F8156D47}" destId="{E59727B9-27DD-4F67-87C4-9ED305F04D2A}" srcOrd="0" destOrd="0" presId="urn:microsoft.com/office/officeart/2016/7/layout/ChevronBlockProcess"/>
    <dgm:cxn modelId="{B4774DCB-413B-480F-AEE3-CF1180ACC5F1}" srcId="{213C4B45-A6EC-425D-875E-3DB8F8156D47}" destId="{9312A330-A635-4293-8618-9171E2ADA825}" srcOrd="0" destOrd="0" parTransId="{1E0E23FA-784A-4FC5-83A8-9343BACF5028}" sibTransId="{8ABD8AD9-564E-4D18-A1E9-5ADA964C46B1}"/>
    <dgm:cxn modelId="{F7EBB4E5-48B2-4420-9C6F-5742BF172C99}" srcId="{12B58022-6C06-488E-9494-240EB5B3E0CD}" destId="{9FB0E719-E2F9-4631-88C2-BD32ED1B8895}" srcOrd="0" destOrd="0" parTransId="{E99119BD-A4A3-4E5D-871E-3A9C90F629DC}" sibTransId="{ED53A77F-6C2E-439D-8E66-B8FAADD63207}"/>
    <dgm:cxn modelId="{646AAEF5-35B4-4165-8638-4AB89657795E}" srcId="{3876A0D0-02E4-4059-B30D-101E5729D19C}" destId="{0B4E154E-D6C1-4F82-B653-6FE7F751144D}" srcOrd="0" destOrd="0" parTransId="{F8F3E7BC-260A-436A-9777-55086CDA4B0C}" sibTransId="{D4317041-6ED4-46FA-AE0E-39FFC70E0B9B}"/>
    <dgm:cxn modelId="{35708CAB-E728-475A-8EFF-147EF8BF5831}" type="presParOf" srcId="{5250383A-3B5D-4381-ACD8-3A58D5D1078E}" destId="{71B06D49-69C6-4EE7-B663-C606D299A00E}" srcOrd="0" destOrd="0" presId="urn:microsoft.com/office/officeart/2016/7/layout/ChevronBlockProcess"/>
    <dgm:cxn modelId="{AE88946B-4FB6-4B67-A6C1-346C42050419}" type="presParOf" srcId="{71B06D49-69C6-4EE7-B663-C606D299A00E}" destId="{E59727B9-27DD-4F67-87C4-9ED305F04D2A}" srcOrd="0" destOrd="0" presId="urn:microsoft.com/office/officeart/2016/7/layout/ChevronBlockProcess"/>
    <dgm:cxn modelId="{67C79A60-7485-4FE3-AFF3-1C79B2B5466C}" type="presParOf" srcId="{71B06D49-69C6-4EE7-B663-C606D299A00E}" destId="{4C8ACF1E-0C7A-47A7-ADA2-6960F8706A97}" srcOrd="1" destOrd="0" presId="urn:microsoft.com/office/officeart/2016/7/layout/ChevronBlockProcess"/>
    <dgm:cxn modelId="{267F0A3B-9847-46D1-B4E5-C270F25AD44B}" type="presParOf" srcId="{5250383A-3B5D-4381-ACD8-3A58D5D1078E}" destId="{CCAD08EE-FBAE-43C6-AE04-B5EBD9138F1D}" srcOrd="1" destOrd="0" presId="urn:microsoft.com/office/officeart/2016/7/layout/ChevronBlockProcess"/>
    <dgm:cxn modelId="{F0F04545-56AC-4B57-8E71-D22F141212D2}" type="presParOf" srcId="{5250383A-3B5D-4381-ACD8-3A58D5D1078E}" destId="{C3E553E7-4907-493E-9B47-4BC17DDA2F19}" srcOrd="2" destOrd="0" presId="urn:microsoft.com/office/officeart/2016/7/layout/ChevronBlockProcess"/>
    <dgm:cxn modelId="{3D0719DD-6794-4810-9087-E51EC14FB835}" type="presParOf" srcId="{C3E553E7-4907-493E-9B47-4BC17DDA2F19}" destId="{4ECB2EFE-3DE5-4CEF-9C5A-A3D19AB31AB6}" srcOrd="0" destOrd="0" presId="urn:microsoft.com/office/officeart/2016/7/layout/ChevronBlockProcess"/>
    <dgm:cxn modelId="{5D5F1AC5-5F7E-477D-BF50-822E90F565ED}" type="presParOf" srcId="{C3E553E7-4907-493E-9B47-4BC17DDA2F19}" destId="{BA8E85AB-979A-4205-BE47-2CD6F328896E}" srcOrd="1" destOrd="0" presId="urn:microsoft.com/office/officeart/2016/7/layout/ChevronBlockProcess"/>
    <dgm:cxn modelId="{F7EDC9DB-C63B-4245-9F17-134532A275A0}" type="presParOf" srcId="{5250383A-3B5D-4381-ACD8-3A58D5D1078E}" destId="{C5AD62EB-C13B-4C92-9FD4-01695A541493}" srcOrd="3" destOrd="0" presId="urn:microsoft.com/office/officeart/2016/7/layout/ChevronBlockProcess"/>
    <dgm:cxn modelId="{7051B41F-0898-4A64-854A-25C8E6ED4086}" type="presParOf" srcId="{5250383A-3B5D-4381-ACD8-3A58D5D1078E}" destId="{820AF1EA-E24A-47F0-8740-23090AAF297C}" srcOrd="4" destOrd="0" presId="urn:microsoft.com/office/officeart/2016/7/layout/ChevronBlockProcess"/>
    <dgm:cxn modelId="{3929445E-F27D-4674-8C81-0EABC2BCA108}" type="presParOf" srcId="{820AF1EA-E24A-47F0-8740-23090AAF297C}" destId="{C45BECC8-EF76-4654-A078-CB524868B56B}" srcOrd="0" destOrd="0" presId="urn:microsoft.com/office/officeart/2016/7/layout/ChevronBlockProcess"/>
    <dgm:cxn modelId="{41BE357C-374D-4D88-BE75-06473AA0987F}" type="presParOf" srcId="{820AF1EA-E24A-47F0-8740-23090AAF297C}" destId="{06A65562-B934-48B7-8584-FE216087FF3A}" srcOrd="1" destOrd="0" presId="urn:microsoft.com/office/officeart/2016/7/layout/ChevronBlockProcess"/>
    <dgm:cxn modelId="{A948D94F-24A9-4571-9401-A36BA430C11F}" type="presParOf" srcId="{5250383A-3B5D-4381-ACD8-3A58D5D1078E}" destId="{218CD9EF-5176-4F1B-A431-09F35BF92B62}" srcOrd="5" destOrd="0" presId="urn:microsoft.com/office/officeart/2016/7/layout/ChevronBlockProcess"/>
    <dgm:cxn modelId="{543606A6-DE61-417C-98C4-D5E038386B5F}" type="presParOf" srcId="{5250383A-3B5D-4381-ACD8-3A58D5D1078E}" destId="{89C8C02D-9CFD-48DA-A5E2-2930F67396C4}" srcOrd="6" destOrd="0" presId="urn:microsoft.com/office/officeart/2016/7/layout/ChevronBlockProcess"/>
    <dgm:cxn modelId="{2C73D07A-C5DC-473F-8052-696632E32859}" type="presParOf" srcId="{89C8C02D-9CFD-48DA-A5E2-2930F67396C4}" destId="{9E673050-DCB7-488C-ABC7-2DCCCC0E1783}" srcOrd="0" destOrd="0" presId="urn:microsoft.com/office/officeart/2016/7/layout/ChevronBlockProcess"/>
    <dgm:cxn modelId="{BC151D1B-BAB4-4E56-A69E-ECBABCEAB3F4}" type="presParOf" srcId="{89C8C02D-9CFD-48DA-A5E2-2930F67396C4}" destId="{52C3F0DB-46D2-4FF4-80F1-B5D5C2F3650C}" srcOrd="1" destOrd="0" presId="urn:microsoft.com/office/officeart/2016/7/layout/ChevronBlock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99A7E-3430-4B0F-87E5-4AC972AA9BC5}">
      <dsp:nvSpPr>
        <dsp:cNvPr id="0" name=""/>
        <dsp:cNvSpPr/>
      </dsp:nvSpPr>
      <dsp:spPr>
        <a:xfrm>
          <a:off x="0" y="2611890"/>
          <a:ext cx="5816600" cy="1713682"/>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Too much anxiety or stress can get in the way of living a healthy and happy life.</a:t>
          </a:r>
        </a:p>
      </dsp:txBody>
      <dsp:txXfrm>
        <a:off x="0" y="2611890"/>
        <a:ext cx="5816600" cy="1713682"/>
      </dsp:txXfrm>
    </dsp:sp>
    <dsp:sp modelId="{C5D90B2E-E0CD-4069-9E0F-5511C151BC0A}">
      <dsp:nvSpPr>
        <dsp:cNvPr id="0" name=""/>
        <dsp:cNvSpPr/>
      </dsp:nvSpPr>
      <dsp:spPr>
        <a:xfrm rot="10800000">
          <a:off x="0" y="1951"/>
          <a:ext cx="5816600" cy="2635644"/>
        </a:xfrm>
        <a:prstGeom prst="upArrowCallou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Anxiety and stress are normal emotions that people experience at some point in their lives.</a:t>
          </a:r>
        </a:p>
      </dsp:txBody>
      <dsp:txXfrm rot="10800000">
        <a:off x="0" y="1951"/>
        <a:ext cx="5816600" cy="1712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2BA23-CDDA-4A8C-8C6B-61FA7EDDBBFD}">
      <dsp:nvSpPr>
        <dsp:cNvPr id="0" name=""/>
        <dsp:cNvSpPr/>
      </dsp:nvSpPr>
      <dsp:spPr>
        <a:xfrm>
          <a:off x="0" y="1586"/>
          <a:ext cx="5728344" cy="67583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06043F-07DA-463A-9D46-DE752B66D4B2}">
      <dsp:nvSpPr>
        <dsp:cNvPr id="0" name=""/>
        <dsp:cNvSpPr/>
      </dsp:nvSpPr>
      <dsp:spPr>
        <a:xfrm>
          <a:off x="204440" y="153649"/>
          <a:ext cx="371710" cy="371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8BA8CC-C0EE-4372-AF4B-7E2766231FE9}">
      <dsp:nvSpPr>
        <dsp:cNvPr id="0" name=""/>
        <dsp:cNvSpPr/>
      </dsp:nvSpPr>
      <dsp:spPr>
        <a:xfrm>
          <a:off x="780591" y="1586"/>
          <a:ext cx="4947752" cy="67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6" tIns="71526" rIns="71526" bIns="71526" numCol="1" spcCol="1270" anchor="ctr" anchorCtr="0">
          <a:noAutofit/>
        </a:bodyPr>
        <a:lstStyle/>
        <a:p>
          <a:pPr marL="0" lvl="0" indent="0" algn="l" defTabSz="844550">
            <a:lnSpc>
              <a:spcPct val="90000"/>
            </a:lnSpc>
            <a:spcBef>
              <a:spcPct val="0"/>
            </a:spcBef>
            <a:spcAft>
              <a:spcPct val="35000"/>
            </a:spcAft>
            <a:buNone/>
          </a:pPr>
          <a:r>
            <a:rPr lang="en-US" sz="1900" kern="1200"/>
            <a:t>Relax by Breathing</a:t>
          </a:r>
        </a:p>
      </dsp:txBody>
      <dsp:txXfrm>
        <a:off x="780591" y="1586"/>
        <a:ext cx="4947752" cy="675836"/>
      </dsp:txXfrm>
    </dsp:sp>
    <dsp:sp modelId="{BBFD7365-F99C-43D8-A128-622B0AED1BFB}">
      <dsp:nvSpPr>
        <dsp:cNvPr id="0" name=""/>
        <dsp:cNvSpPr/>
      </dsp:nvSpPr>
      <dsp:spPr>
        <a:xfrm>
          <a:off x="0" y="846382"/>
          <a:ext cx="5728344" cy="67583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77976-4883-4A38-94C6-55C4AD59E227}">
      <dsp:nvSpPr>
        <dsp:cNvPr id="0" name=""/>
        <dsp:cNvSpPr/>
      </dsp:nvSpPr>
      <dsp:spPr>
        <a:xfrm>
          <a:off x="204440" y="998445"/>
          <a:ext cx="371710" cy="371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EA600C-0380-47FE-BBB2-619B2CC07385}">
      <dsp:nvSpPr>
        <dsp:cNvPr id="0" name=""/>
        <dsp:cNvSpPr/>
      </dsp:nvSpPr>
      <dsp:spPr>
        <a:xfrm>
          <a:off x="780591" y="846382"/>
          <a:ext cx="4947752" cy="67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6" tIns="71526" rIns="71526" bIns="71526" numCol="1" spcCol="1270" anchor="ctr" anchorCtr="0">
          <a:noAutofit/>
        </a:bodyPr>
        <a:lstStyle/>
        <a:p>
          <a:pPr marL="0" lvl="0" indent="0" algn="l" defTabSz="844550">
            <a:lnSpc>
              <a:spcPct val="90000"/>
            </a:lnSpc>
            <a:spcBef>
              <a:spcPct val="0"/>
            </a:spcBef>
            <a:spcAft>
              <a:spcPct val="35000"/>
            </a:spcAft>
            <a:buNone/>
          </a:pPr>
          <a:r>
            <a:rPr lang="en-US" sz="1900" kern="1200"/>
            <a:t>Relax by Visualizing</a:t>
          </a:r>
        </a:p>
      </dsp:txBody>
      <dsp:txXfrm>
        <a:off x="780591" y="846382"/>
        <a:ext cx="4947752" cy="675836"/>
      </dsp:txXfrm>
    </dsp:sp>
    <dsp:sp modelId="{BAE35E6E-1B04-46E4-B3D5-C4ECE92391E0}">
      <dsp:nvSpPr>
        <dsp:cNvPr id="0" name=""/>
        <dsp:cNvSpPr/>
      </dsp:nvSpPr>
      <dsp:spPr>
        <a:xfrm>
          <a:off x="0" y="1691178"/>
          <a:ext cx="5728344" cy="67583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6B2B25-B15B-4A4C-A6DC-363206A6FB74}">
      <dsp:nvSpPr>
        <dsp:cNvPr id="0" name=""/>
        <dsp:cNvSpPr/>
      </dsp:nvSpPr>
      <dsp:spPr>
        <a:xfrm>
          <a:off x="204440" y="1843241"/>
          <a:ext cx="371710" cy="371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AD06F81-95EC-4383-8A65-26A10E24EDBD}">
      <dsp:nvSpPr>
        <dsp:cNvPr id="0" name=""/>
        <dsp:cNvSpPr/>
      </dsp:nvSpPr>
      <dsp:spPr>
        <a:xfrm>
          <a:off x="780591" y="1691178"/>
          <a:ext cx="4947752" cy="67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6" tIns="71526" rIns="71526" bIns="71526" numCol="1" spcCol="1270" anchor="ctr" anchorCtr="0">
          <a:noAutofit/>
        </a:bodyPr>
        <a:lstStyle/>
        <a:p>
          <a:pPr marL="0" lvl="0" indent="0" algn="l" defTabSz="844550">
            <a:lnSpc>
              <a:spcPct val="90000"/>
            </a:lnSpc>
            <a:spcBef>
              <a:spcPct val="0"/>
            </a:spcBef>
            <a:spcAft>
              <a:spcPct val="35000"/>
            </a:spcAft>
            <a:buNone/>
          </a:pPr>
          <a:r>
            <a:rPr lang="en-US" sz="1900" kern="1200"/>
            <a:t>Relax Your Muscles</a:t>
          </a:r>
        </a:p>
      </dsp:txBody>
      <dsp:txXfrm>
        <a:off x="780591" y="1691178"/>
        <a:ext cx="4947752" cy="675836"/>
      </dsp:txXfrm>
    </dsp:sp>
    <dsp:sp modelId="{9EED96B4-3679-49FD-AE5E-5DE3C9ADB308}">
      <dsp:nvSpPr>
        <dsp:cNvPr id="0" name=""/>
        <dsp:cNvSpPr/>
      </dsp:nvSpPr>
      <dsp:spPr>
        <a:xfrm>
          <a:off x="0" y="2535974"/>
          <a:ext cx="5728344" cy="67583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D58EF-266C-45FA-9147-01EDA2EBB8E9}">
      <dsp:nvSpPr>
        <dsp:cNvPr id="0" name=""/>
        <dsp:cNvSpPr/>
      </dsp:nvSpPr>
      <dsp:spPr>
        <a:xfrm>
          <a:off x="204440" y="2688037"/>
          <a:ext cx="371710" cy="371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00A7B9-25DC-459D-81EC-5238A401001C}">
      <dsp:nvSpPr>
        <dsp:cNvPr id="0" name=""/>
        <dsp:cNvSpPr/>
      </dsp:nvSpPr>
      <dsp:spPr>
        <a:xfrm>
          <a:off x="780591" y="2535974"/>
          <a:ext cx="4947752" cy="67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6" tIns="71526" rIns="71526" bIns="71526" numCol="1" spcCol="1270" anchor="ctr" anchorCtr="0">
          <a:noAutofit/>
        </a:bodyPr>
        <a:lstStyle/>
        <a:p>
          <a:pPr marL="0" lvl="0" indent="0" algn="l" defTabSz="844550">
            <a:lnSpc>
              <a:spcPct val="90000"/>
            </a:lnSpc>
            <a:spcBef>
              <a:spcPct val="0"/>
            </a:spcBef>
            <a:spcAft>
              <a:spcPct val="35000"/>
            </a:spcAft>
            <a:buNone/>
          </a:pPr>
          <a:r>
            <a:rPr lang="en-US" sz="1900" kern="1200"/>
            <a:t>Relax by Staying Present</a:t>
          </a:r>
        </a:p>
      </dsp:txBody>
      <dsp:txXfrm>
        <a:off x="780591" y="2535974"/>
        <a:ext cx="4947752" cy="675836"/>
      </dsp:txXfrm>
    </dsp:sp>
    <dsp:sp modelId="{7AE0A2A2-3D9A-4EAA-A309-5CE5EF7D315F}">
      <dsp:nvSpPr>
        <dsp:cNvPr id="0" name=""/>
        <dsp:cNvSpPr/>
      </dsp:nvSpPr>
      <dsp:spPr>
        <a:xfrm>
          <a:off x="0" y="3380770"/>
          <a:ext cx="5728344" cy="67583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1DC320-41FB-44CF-85ED-CF4F5D19DE5D}">
      <dsp:nvSpPr>
        <dsp:cNvPr id="0" name=""/>
        <dsp:cNvSpPr/>
      </dsp:nvSpPr>
      <dsp:spPr>
        <a:xfrm>
          <a:off x="204440" y="3532834"/>
          <a:ext cx="371710" cy="3717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BEA1EF-1FB2-4404-9D20-E8868E29D887}">
      <dsp:nvSpPr>
        <dsp:cNvPr id="0" name=""/>
        <dsp:cNvSpPr/>
      </dsp:nvSpPr>
      <dsp:spPr>
        <a:xfrm>
          <a:off x="780591" y="3380770"/>
          <a:ext cx="4947752" cy="67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6" tIns="71526" rIns="71526" bIns="71526" numCol="1" spcCol="1270" anchor="ctr" anchorCtr="0">
          <a:noAutofit/>
        </a:bodyPr>
        <a:lstStyle/>
        <a:p>
          <a:pPr marL="0" lvl="0" indent="0" algn="l" defTabSz="844550">
            <a:lnSpc>
              <a:spcPct val="90000"/>
            </a:lnSpc>
            <a:spcBef>
              <a:spcPct val="0"/>
            </a:spcBef>
            <a:spcAft>
              <a:spcPct val="35000"/>
            </a:spcAft>
            <a:buNone/>
          </a:pPr>
          <a:r>
            <a:rPr lang="en-US" sz="1900" kern="1200"/>
            <a:t>Relax by Counting</a:t>
          </a:r>
        </a:p>
      </dsp:txBody>
      <dsp:txXfrm>
        <a:off x="780591" y="3380770"/>
        <a:ext cx="4947752" cy="675836"/>
      </dsp:txXfrm>
    </dsp:sp>
    <dsp:sp modelId="{A814C481-78E2-4280-8E52-1E7016E19B54}">
      <dsp:nvSpPr>
        <dsp:cNvPr id="0" name=""/>
        <dsp:cNvSpPr/>
      </dsp:nvSpPr>
      <dsp:spPr>
        <a:xfrm>
          <a:off x="0" y="4225566"/>
          <a:ext cx="5728344" cy="67583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9CEB4-49AD-4B37-8AA8-767D51F3F136}">
      <dsp:nvSpPr>
        <dsp:cNvPr id="0" name=""/>
        <dsp:cNvSpPr/>
      </dsp:nvSpPr>
      <dsp:spPr>
        <a:xfrm>
          <a:off x="204440" y="4377630"/>
          <a:ext cx="371710" cy="3717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6F00F5-05AE-422D-BBA6-85746FAA59AF}">
      <dsp:nvSpPr>
        <dsp:cNvPr id="0" name=""/>
        <dsp:cNvSpPr/>
      </dsp:nvSpPr>
      <dsp:spPr>
        <a:xfrm>
          <a:off x="780591" y="4225566"/>
          <a:ext cx="4947752" cy="67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6" tIns="71526" rIns="71526" bIns="71526" numCol="1" spcCol="1270" anchor="ctr" anchorCtr="0">
          <a:noAutofit/>
        </a:bodyPr>
        <a:lstStyle/>
        <a:p>
          <a:pPr marL="0" lvl="0" indent="0" algn="l" defTabSz="844550">
            <a:lnSpc>
              <a:spcPct val="90000"/>
            </a:lnSpc>
            <a:spcBef>
              <a:spcPct val="0"/>
            </a:spcBef>
            <a:spcAft>
              <a:spcPct val="35000"/>
            </a:spcAft>
            <a:buNone/>
          </a:pPr>
          <a:r>
            <a:rPr lang="en-US" sz="1900" kern="1200" dirty="0"/>
            <a:t>Relax by Interrupting Your Anxious Thinking</a:t>
          </a:r>
        </a:p>
      </dsp:txBody>
      <dsp:txXfrm>
        <a:off x="780591" y="4225566"/>
        <a:ext cx="4947752" cy="675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727B9-27DD-4F67-87C4-9ED305F04D2A}">
      <dsp:nvSpPr>
        <dsp:cNvPr id="0" name=""/>
        <dsp:cNvSpPr/>
      </dsp:nvSpPr>
      <dsp:spPr>
        <a:xfrm>
          <a:off x="12154" y="387648"/>
          <a:ext cx="2671885" cy="801565"/>
        </a:xfrm>
        <a:prstGeom prst="chevron">
          <a:avLst>
            <a:gd name="adj" fmla="val 30000"/>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w="9525" cap="rnd"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8971" tIns="98971" rIns="98971" bIns="98971" numCol="1" spcCol="1270" anchor="ctr" anchorCtr="0">
          <a:noAutofit/>
        </a:bodyPr>
        <a:lstStyle/>
        <a:p>
          <a:pPr marL="0" lvl="0" indent="0" algn="ctr" defTabSz="1200150">
            <a:lnSpc>
              <a:spcPct val="100000"/>
            </a:lnSpc>
            <a:spcBef>
              <a:spcPct val="0"/>
            </a:spcBef>
            <a:spcAft>
              <a:spcPct val="35000"/>
            </a:spcAft>
            <a:buNone/>
          </a:pPr>
          <a:r>
            <a:rPr lang="en-US" sz="2700" kern="1200" dirty="0"/>
            <a:t>Sit </a:t>
          </a:r>
        </a:p>
      </dsp:txBody>
      <dsp:txXfrm>
        <a:off x="252624" y="387648"/>
        <a:ext cx="2190946" cy="801565"/>
      </dsp:txXfrm>
    </dsp:sp>
    <dsp:sp modelId="{4C8ACF1E-0C7A-47A7-ADA2-6960F8706A97}">
      <dsp:nvSpPr>
        <dsp:cNvPr id="0" name=""/>
        <dsp:cNvSpPr/>
      </dsp:nvSpPr>
      <dsp:spPr>
        <a:xfrm>
          <a:off x="12154" y="1189214"/>
          <a:ext cx="2431415" cy="1787878"/>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136" tIns="192136" rIns="192136" bIns="384272" numCol="1" spcCol="1270" anchor="t" anchorCtr="0">
          <a:noAutofit/>
        </a:bodyPr>
        <a:lstStyle/>
        <a:p>
          <a:pPr marL="0" lvl="0" indent="0" algn="l" defTabSz="488950">
            <a:lnSpc>
              <a:spcPct val="100000"/>
            </a:lnSpc>
            <a:spcBef>
              <a:spcPct val="0"/>
            </a:spcBef>
            <a:spcAft>
              <a:spcPct val="35000"/>
            </a:spcAft>
            <a:buNone/>
          </a:pPr>
          <a:r>
            <a:rPr lang="en-US" sz="1100" kern="1200" dirty="0"/>
            <a:t>Sit in a quiet and comfortable place. Put one of your hands on your chest and the other on you stomach. Your stomach should move more than your chest when you breathe in deeply.</a:t>
          </a:r>
        </a:p>
      </dsp:txBody>
      <dsp:txXfrm>
        <a:off x="12154" y="1189214"/>
        <a:ext cx="2431415" cy="1787878"/>
      </dsp:txXfrm>
    </dsp:sp>
    <dsp:sp modelId="{4ECB2EFE-3DE5-4CEF-9C5A-A3D19AB31AB6}">
      <dsp:nvSpPr>
        <dsp:cNvPr id="0" name=""/>
        <dsp:cNvSpPr/>
      </dsp:nvSpPr>
      <dsp:spPr>
        <a:xfrm>
          <a:off x="2631323" y="387648"/>
          <a:ext cx="2671885" cy="801565"/>
        </a:xfrm>
        <a:prstGeom prst="chevron">
          <a:avLst>
            <a:gd name="adj" fmla="val 30000"/>
          </a:avLst>
        </a:prstGeom>
        <a:blipFill rotWithShape="1">
          <a:blip xmlns:r="http://schemas.openxmlformats.org/officeDocument/2006/relationships" r:embed="rId1">
            <a:duotone>
              <a:schemeClr val="accent5">
                <a:hueOff val="6932061"/>
                <a:satOff val="-189"/>
                <a:lumOff val="-1046"/>
                <a:alphaOff val="0"/>
                <a:tint val="98000"/>
                <a:lumMod val="102000"/>
              </a:schemeClr>
              <a:schemeClr val="accent5">
                <a:hueOff val="6932061"/>
                <a:satOff val="-189"/>
                <a:lumOff val="-1046"/>
                <a:alphaOff val="0"/>
                <a:shade val="98000"/>
                <a:lumMod val="98000"/>
              </a:schemeClr>
            </a:duotone>
          </a:blip>
          <a:tile tx="0" ty="0" sx="100000" sy="100000" flip="none" algn="tl"/>
        </a:blipFill>
        <a:ln w="9525" cap="rnd" cmpd="sng" algn="ctr">
          <a:solidFill>
            <a:schemeClr val="accent5">
              <a:hueOff val="6932061"/>
              <a:satOff val="-189"/>
              <a:lumOff val="-1046"/>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8971" tIns="98971" rIns="98971" bIns="98971" numCol="1" spcCol="1270" anchor="ctr" anchorCtr="0">
          <a:noAutofit/>
        </a:bodyPr>
        <a:lstStyle/>
        <a:p>
          <a:pPr marL="0" lvl="0" indent="0" algn="ctr" defTabSz="1200150">
            <a:lnSpc>
              <a:spcPct val="100000"/>
            </a:lnSpc>
            <a:spcBef>
              <a:spcPct val="0"/>
            </a:spcBef>
            <a:spcAft>
              <a:spcPct val="35000"/>
            </a:spcAft>
            <a:buNone/>
          </a:pPr>
          <a:r>
            <a:rPr lang="en-US" sz="2700" kern="1200" dirty="0"/>
            <a:t>Take In</a:t>
          </a:r>
        </a:p>
      </dsp:txBody>
      <dsp:txXfrm>
        <a:off x="2871793" y="387648"/>
        <a:ext cx="2190946" cy="801565"/>
      </dsp:txXfrm>
    </dsp:sp>
    <dsp:sp modelId="{BA8E85AB-979A-4205-BE47-2CD6F328896E}">
      <dsp:nvSpPr>
        <dsp:cNvPr id="0" name=""/>
        <dsp:cNvSpPr/>
      </dsp:nvSpPr>
      <dsp:spPr>
        <a:xfrm>
          <a:off x="2631323" y="1189214"/>
          <a:ext cx="2431415" cy="1787878"/>
        </a:xfrm>
        <a:prstGeom prst="rect">
          <a:avLst/>
        </a:prstGeom>
        <a:solidFill>
          <a:schemeClr val="accent5">
            <a:tint val="40000"/>
            <a:alpha val="90000"/>
            <a:hueOff val="7043453"/>
            <a:satOff val="-540"/>
            <a:lumOff val="-172"/>
            <a:alphaOff val="0"/>
          </a:schemeClr>
        </a:solidFill>
        <a:ln w="9525" cap="rnd" cmpd="sng" algn="ctr">
          <a:solidFill>
            <a:schemeClr val="accent5">
              <a:tint val="40000"/>
              <a:alpha val="90000"/>
              <a:hueOff val="7043453"/>
              <a:satOff val="-540"/>
              <a:lumOff val="-1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136" tIns="192136" rIns="192136" bIns="384272" numCol="1" spcCol="1270" anchor="t" anchorCtr="0">
          <a:noAutofit/>
        </a:bodyPr>
        <a:lstStyle/>
        <a:p>
          <a:pPr marL="0" lvl="0" indent="0" algn="l" defTabSz="488950">
            <a:lnSpc>
              <a:spcPct val="100000"/>
            </a:lnSpc>
            <a:spcBef>
              <a:spcPct val="0"/>
            </a:spcBef>
            <a:spcAft>
              <a:spcPct val="35000"/>
            </a:spcAft>
            <a:buNone/>
          </a:pPr>
          <a:r>
            <a:rPr lang="en-US" sz="1100" kern="1200"/>
            <a:t>Take a slow and regular breath in through your nose. Watch and sense your hands as you breathe in. The hand on your chest should remain still while the hand on your stomach will move slightly.</a:t>
          </a:r>
        </a:p>
      </dsp:txBody>
      <dsp:txXfrm>
        <a:off x="2631323" y="1189214"/>
        <a:ext cx="2431415" cy="1787878"/>
      </dsp:txXfrm>
    </dsp:sp>
    <dsp:sp modelId="{C45BECC8-EF76-4654-A078-CB524868B56B}">
      <dsp:nvSpPr>
        <dsp:cNvPr id="0" name=""/>
        <dsp:cNvSpPr/>
      </dsp:nvSpPr>
      <dsp:spPr>
        <a:xfrm>
          <a:off x="5250491" y="387648"/>
          <a:ext cx="2671885" cy="801565"/>
        </a:xfrm>
        <a:prstGeom prst="chevron">
          <a:avLst>
            <a:gd name="adj" fmla="val 30000"/>
          </a:avLst>
        </a:prstGeom>
        <a:blipFill rotWithShape="1">
          <a:blip xmlns:r="http://schemas.openxmlformats.org/officeDocument/2006/relationships" r:embed="rId1">
            <a:duotone>
              <a:schemeClr val="accent5">
                <a:hueOff val="13864123"/>
                <a:satOff val="-379"/>
                <a:lumOff val="-2092"/>
                <a:alphaOff val="0"/>
                <a:tint val="98000"/>
                <a:lumMod val="102000"/>
              </a:schemeClr>
              <a:schemeClr val="accent5">
                <a:hueOff val="13864123"/>
                <a:satOff val="-379"/>
                <a:lumOff val="-2092"/>
                <a:alphaOff val="0"/>
                <a:shade val="98000"/>
                <a:lumMod val="98000"/>
              </a:schemeClr>
            </a:duotone>
          </a:blip>
          <a:tile tx="0" ty="0" sx="100000" sy="100000" flip="none" algn="tl"/>
        </a:blipFill>
        <a:ln w="9525" cap="rnd" cmpd="sng" algn="ctr">
          <a:solidFill>
            <a:schemeClr val="accent5">
              <a:hueOff val="13864123"/>
              <a:satOff val="-379"/>
              <a:lumOff val="-2092"/>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8971" tIns="98971" rIns="98971" bIns="98971" numCol="1" spcCol="1270" anchor="ctr" anchorCtr="0">
          <a:noAutofit/>
        </a:bodyPr>
        <a:lstStyle/>
        <a:p>
          <a:pPr marL="0" lvl="0" indent="0" algn="ctr" defTabSz="1200150">
            <a:lnSpc>
              <a:spcPct val="100000"/>
            </a:lnSpc>
            <a:spcBef>
              <a:spcPct val="0"/>
            </a:spcBef>
            <a:spcAft>
              <a:spcPct val="35000"/>
            </a:spcAft>
            <a:buNone/>
          </a:pPr>
          <a:r>
            <a:rPr lang="en-US" sz="2700" kern="1200"/>
            <a:t>Breathe out</a:t>
          </a:r>
        </a:p>
      </dsp:txBody>
      <dsp:txXfrm>
        <a:off x="5490961" y="387648"/>
        <a:ext cx="2190946" cy="801565"/>
      </dsp:txXfrm>
    </dsp:sp>
    <dsp:sp modelId="{06A65562-B934-48B7-8584-FE216087FF3A}">
      <dsp:nvSpPr>
        <dsp:cNvPr id="0" name=""/>
        <dsp:cNvSpPr/>
      </dsp:nvSpPr>
      <dsp:spPr>
        <a:xfrm>
          <a:off x="5250491" y="1189214"/>
          <a:ext cx="2431415" cy="1787878"/>
        </a:xfrm>
        <a:prstGeom prst="rect">
          <a:avLst/>
        </a:prstGeom>
        <a:solidFill>
          <a:schemeClr val="accent5">
            <a:tint val="40000"/>
            <a:alpha val="90000"/>
            <a:hueOff val="14086906"/>
            <a:satOff val="-1079"/>
            <a:lumOff val="-343"/>
            <a:alphaOff val="0"/>
          </a:schemeClr>
        </a:solidFill>
        <a:ln w="9525" cap="rnd" cmpd="sng" algn="ctr">
          <a:solidFill>
            <a:schemeClr val="accent5">
              <a:tint val="40000"/>
              <a:alpha val="90000"/>
              <a:hueOff val="14086906"/>
              <a:satOff val="-1079"/>
              <a:lumOff val="-3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136" tIns="192136" rIns="192136" bIns="384272" numCol="1" spcCol="1270" anchor="t" anchorCtr="0">
          <a:noAutofit/>
        </a:bodyPr>
        <a:lstStyle/>
        <a:p>
          <a:pPr marL="0" lvl="0" indent="0" algn="l" defTabSz="488950">
            <a:lnSpc>
              <a:spcPct val="100000"/>
            </a:lnSpc>
            <a:spcBef>
              <a:spcPct val="0"/>
            </a:spcBef>
            <a:spcAft>
              <a:spcPct val="35000"/>
            </a:spcAft>
            <a:buNone/>
          </a:pPr>
          <a:r>
            <a:rPr lang="en-US" sz="1100" kern="1200"/>
            <a:t>Breathe out through your mouth slowly.</a:t>
          </a:r>
        </a:p>
      </dsp:txBody>
      <dsp:txXfrm>
        <a:off x="5250491" y="1189214"/>
        <a:ext cx="2431415" cy="1787878"/>
      </dsp:txXfrm>
    </dsp:sp>
    <dsp:sp modelId="{9E673050-DCB7-488C-ABC7-2DCCCC0E1783}">
      <dsp:nvSpPr>
        <dsp:cNvPr id="0" name=""/>
        <dsp:cNvSpPr/>
      </dsp:nvSpPr>
      <dsp:spPr>
        <a:xfrm>
          <a:off x="7869659" y="387648"/>
          <a:ext cx="2671885" cy="801565"/>
        </a:xfrm>
        <a:prstGeom prst="chevron">
          <a:avLst>
            <a:gd name="adj" fmla="val 30000"/>
          </a:avLst>
        </a:prstGeom>
        <a:blipFill rotWithShape="1">
          <a:blip xmlns:r="http://schemas.openxmlformats.org/officeDocument/2006/relationships" r:embed="rId1">
            <a:duotone>
              <a:schemeClr val="accent5">
                <a:hueOff val="20796183"/>
                <a:satOff val="-568"/>
                <a:lumOff val="-3138"/>
                <a:alphaOff val="0"/>
                <a:tint val="98000"/>
                <a:lumMod val="102000"/>
              </a:schemeClr>
              <a:schemeClr val="accent5">
                <a:hueOff val="20796183"/>
                <a:satOff val="-568"/>
                <a:lumOff val="-3138"/>
                <a:alphaOff val="0"/>
                <a:shade val="98000"/>
                <a:lumMod val="98000"/>
              </a:schemeClr>
            </a:duotone>
          </a:blip>
          <a:tile tx="0" ty="0" sx="100000" sy="100000" flip="none" algn="tl"/>
        </a:blipFill>
        <a:ln w="9525" cap="rnd" cmpd="sng" algn="ctr">
          <a:solidFill>
            <a:schemeClr val="accent5">
              <a:hueOff val="20796183"/>
              <a:satOff val="-568"/>
              <a:lumOff val="-313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8971" tIns="98971" rIns="98971" bIns="98971" numCol="1" spcCol="1270" anchor="ctr" anchorCtr="0">
          <a:noAutofit/>
        </a:bodyPr>
        <a:lstStyle/>
        <a:p>
          <a:pPr marL="0" lvl="0" indent="0" algn="ctr" defTabSz="1200150">
            <a:lnSpc>
              <a:spcPct val="100000"/>
            </a:lnSpc>
            <a:spcBef>
              <a:spcPct val="0"/>
            </a:spcBef>
            <a:spcAft>
              <a:spcPct val="35000"/>
            </a:spcAft>
            <a:buNone/>
          </a:pPr>
          <a:r>
            <a:rPr lang="en-US" sz="2700" kern="1200"/>
            <a:t>Repeat</a:t>
          </a:r>
        </a:p>
      </dsp:txBody>
      <dsp:txXfrm>
        <a:off x="8110129" y="387648"/>
        <a:ext cx="2190946" cy="801565"/>
      </dsp:txXfrm>
    </dsp:sp>
    <dsp:sp modelId="{52C3F0DB-46D2-4FF4-80F1-B5D5C2F3650C}">
      <dsp:nvSpPr>
        <dsp:cNvPr id="0" name=""/>
        <dsp:cNvSpPr/>
      </dsp:nvSpPr>
      <dsp:spPr>
        <a:xfrm>
          <a:off x="7869659" y="1189214"/>
          <a:ext cx="2431415" cy="1787878"/>
        </a:xfrm>
        <a:prstGeom prst="rect">
          <a:avLst/>
        </a:prstGeom>
        <a:solidFill>
          <a:schemeClr val="accent5">
            <a:tint val="40000"/>
            <a:alpha val="90000"/>
            <a:hueOff val="21130358"/>
            <a:satOff val="-1619"/>
            <a:lumOff val="-515"/>
            <a:alphaOff val="0"/>
          </a:schemeClr>
        </a:solidFill>
        <a:ln w="9525" cap="rnd" cmpd="sng" algn="ctr">
          <a:solidFill>
            <a:schemeClr val="accent5">
              <a:tint val="40000"/>
              <a:alpha val="90000"/>
              <a:hueOff val="21130358"/>
              <a:satOff val="-1619"/>
              <a:lumOff val="-5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136" tIns="192136" rIns="192136" bIns="384272" numCol="1" spcCol="1270" anchor="t" anchorCtr="0">
          <a:noAutofit/>
        </a:bodyPr>
        <a:lstStyle/>
        <a:p>
          <a:pPr marL="0" lvl="0" indent="0" algn="l" defTabSz="488950">
            <a:lnSpc>
              <a:spcPct val="100000"/>
            </a:lnSpc>
            <a:spcBef>
              <a:spcPct val="0"/>
            </a:spcBef>
            <a:spcAft>
              <a:spcPct val="35000"/>
            </a:spcAft>
            <a:buNone/>
          </a:pPr>
          <a:r>
            <a:rPr lang="en-US" sz="1100" kern="1200"/>
            <a:t>Repeat this process at least 10 times or until you begin to feel your anxiety lessen.</a:t>
          </a:r>
        </a:p>
      </dsp:txBody>
      <dsp:txXfrm>
        <a:off x="7869659" y="1189214"/>
        <a:ext cx="2431415" cy="17878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373B2-0B1B-47E4-9780-EEF4EE0740C3}" type="datetimeFigureOut">
              <a:rPr lang="en-US"/>
              <a:t>4/4/2020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DF119-2F50-4F0E-A76D-F3600DBB40AE}" type="slidenum">
              <a:rPr lang="en-US"/>
              <a:t>‹#›</a:t>
            </a:fld>
            <a:endParaRPr lang="en-US"/>
          </a:p>
        </p:txBody>
      </p:sp>
    </p:spTree>
    <p:extLst>
      <p:ext uri="{BB962C8B-B14F-4D97-AF65-F5344CB8AC3E}">
        <p14:creationId xmlns:p14="http://schemas.microsoft.com/office/powerpoint/2010/main" val="12858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DF119-2F50-4F0E-A76D-F3600DBB40AE}" type="slidenum">
              <a:rPr lang="en-US"/>
              <a:t>1</a:t>
            </a:fld>
            <a:endParaRPr lang="en-US"/>
          </a:p>
        </p:txBody>
      </p:sp>
    </p:spTree>
    <p:extLst>
      <p:ext uri="{BB962C8B-B14F-4D97-AF65-F5344CB8AC3E}">
        <p14:creationId xmlns:p14="http://schemas.microsoft.com/office/powerpoint/2010/main" val="101573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DF119-2F50-4F0E-A76D-F3600DBB40AE}" type="slidenum">
              <a:rPr lang="en-US" smtClean="0"/>
              <a:t>10</a:t>
            </a:fld>
            <a:endParaRPr lang="en-US"/>
          </a:p>
        </p:txBody>
      </p:sp>
    </p:spTree>
    <p:extLst>
      <p:ext uri="{BB962C8B-B14F-4D97-AF65-F5344CB8AC3E}">
        <p14:creationId xmlns:p14="http://schemas.microsoft.com/office/powerpoint/2010/main" val="734227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6DF119-2F50-4F0E-A76D-F3600DBB40AE}" type="slidenum">
              <a:rPr lang="en-US"/>
              <a:t>2</a:t>
            </a:fld>
            <a:endParaRPr lang="en-US"/>
          </a:p>
        </p:txBody>
      </p:sp>
    </p:spTree>
    <p:extLst>
      <p:ext uri="{BB962C8B-B14F-4D97-AF65-F5344CB8AC3E}">
        <p14:creationId xmlns:p14="http://schemas.microsoft.com/office/powerpoint/2010/main" val="254519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DF119-2F50-4F0E-A76D-F3600DBB40AE}" type="slidenum">
              <a:rPr lang="en-US" smtClean="0"/>
              <a:t>3</a:t>
            </a:fld>
            <a:endParaRPr lang="en-US"/>
          </a:p>
        </p:txBody>
      </p:sp>
    </p:spTree>
    <p:extLst>
      <p:ext uri="{BB962C8B-B14F-4D97-AF65-F5344CB8AC3E}">
        <p14:creationId xmlns:p14="http://schemas.microsoft.com/office/powerpoint/2010/main" val="156079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DF119-2F50-4F0E-A76D-F3600DBB40AE}" type="slidenum">
              <a:rPr lang="en-US" smtClean="0"/>
              <a:t>4</a:t>
            </a:fld>
            <a:endParaRPr lang="en-US"/>
          </a:p>
        </p:txBody>
      </p:sp>
    </p:spTree>
    <p:extLst>
      <p:ext uri="{BB962C8B-B14F-4D97-AF65-F5344CB8AC3E}">
        <p14:creationId xmlns:p14="http://schemas.microsoft.com/office/powerpoint/2010/main" val="357436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DF119-2F50-4F0E-A76D-F3600DBB40AE}" type="slidenum">
              <a:rPr lang="en-US" smtClean="0"/>
              <a:t>5</a:t>
            </a:fld>
            <a:endParaRPr lang="en-US"/>
          </a:p>
        </p:txBody>
      </p:sp>
    </p:spTree>
    <p:extLst>
      <p:ext uri="{BB962C8B-B14F-4D97-AF65-F5344CB8AC3E}">
        <p14:creationId xmlns:p14="http://schemas.microsoft.com/office/powerpoint/2010/main" val="2230817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DF119-2F50-4F0E-A76D-F3600DBB40AE}" type="slidenum">
              <a:rPr lang="en-US" smtClean="0"/>
              <a:t>6</a:t>
            </a:fld>
            <a:endParaRPr lang="en-US"/>
          </a:p>
        </p:txBody>
      </p:sp>
    </p:spTree>
    <p:extLst>
      <p:ext uri="{BB962C8B-B14F-4D97-AF65-F5344CB8AC3E}">
        <p14:creationId xmlns:p14="http://schemas.microsoft.com/office/powerpoint/2010/main" val="94317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DF119-2F50-4F0E-A76D-F3600DBB40AE}" type="slidenum">
              <a:rPr lang="en-US" smtClean="0"/>
              <a:t>7</a:t>
            </a:fld>
            <a:endParaRPr lang="en-US"/>
          </a:p>
        </p:txBody>
      </p:sp>
    </p:spTree>
    <p:extLst>
      <p:ext uri="{BB962C8B-B14F-4D97-AF65-F5344CB8AC3E}">
        <p14:creationId xmlns:p14="http://schemas.microsoft.com/office/powerpoint/2010/main" val="3403907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DF119-2F50-4F0E-A76D-F3600DBB40AE}" type="slidenum">
              <a:rPr lang="en-US"/>
              <a:t>8</a:t>
            </a:fld>
            <a:endParaRPr lang="en-US"/>
          </a:p>
        </p:txBody>
      </p:sp>
    </p:spTree>
    <p:extLst>
      <p:ext uri="{BB962C8B-B14F-4D97-AF65-F5344CB8AC3E}">
        <p14:creationId xmlns:p14="http://schemas.microsoft.com/office/powerpoint/2010/main" val="24109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DF119-2F50-4F0E-A76D-F3600DBB40AE}" type="slidenum">
              <a:rPr lang="en-US" smtClean="0"/>
              <a:t>9</a:t>
            </a:fld>
            <a:endParaRPr lang="en-US"/>
          </a:p>
        </p:txBody>
      </p:sp>
    </p:spTree>
    <p:extLst>
      <p:ext uri="{BB962C8B-B14F-4D97-AF65-F5344CB8AC3E}">
        <p14:creationId xmlns:p14="http://schemas.microsoft.com/office/powerpoint/2010/main" val="342805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4/4/2020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4/4/2020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6.xml"/><Relationship Id="rId7" Type="http://schemas.openxmlformats.org/officeDocument/2006/relationships/diagramLayout" Target="../diagrams/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Data" Target="../diagrams/data2.xml"/><Relationship Id="rId11" Type="http://schemas.openxmlformats.org/officeDocument/2006/relationships/image" Target="../media/image2.png"/><Relationship Id="rId5" Type="http://schemas.openxmlformats.org/officeDocument/2006/relationships/image" Target="../media/image1.jpeg"/><Relationship Id="rId10" Type="http://schemas.microsoft.com/office/2007/relationships/diagramDrawing" Target="../diagrams/drawing2.xml"/><Relationship Id="rId4" Type="http://schemas.openxmlformats.org/officeDocument/2006/relationships/notesSlide" Target="../notesSlides/notesSlide3.xml"/><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png"/><Relationship Id="rId4" Type="http://schemas.openxmlformats.org/officeDocument/2006/relationships/notesSlide" Target="../notesSlides/notesSlide4.xml"/><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2.png"/><Relationship Id="rId2" Type="http://schemas.microsoft.com/office/2007/relationships/media" Target="../media/media5.m4a"/><Relationship Id="rId1" Type="http://schemas.openxmlformats.org/officeDocument/2006/relationships/video" Target="https://www.youtube.com/embed/inpok4MKVLM" TargetMode="External"/><Relationship Id="rId6" Type="http://schemas.openxmlformats.org/officeDocument/2006/relationships/image" Target="../media/image15.jpeg"/><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5999" y="1032918"/>
            <a:ext cx="5452533" cy="4792165"/>
          </a:xfrm>
          <a:effectLst/>
        </p:spPr>
        <p:txBody>
          <a:bodyPr anchor="ctr">
            <a:normAutofit/>
          </a:bodyPr>
          <a:lstStyle/>
          <a:p>
            <a:pPr>
              <a:lnSpc>
                <a:spcPct val="90000"/>
              </a:lnSpc>
            </a:pPr>
            <a:br>
              <a:rPr lang="en-US" sz="4100"/>
            </a:br>
            <a:br>
              <a:rPr lang="en-US" sz="4100"/>
            </a:br>
            <a:r>
              <a:rPr lang="en-US" sz="4100"/>
              <a:t>Anxiety/Stress</a:t>
            </a:r>
            <a:br>
              <a:rPr lang="en-US" sz="4100"/>
            </a:br>
            <a:r>
              <a:rPr lang="en-US" sz="4100"/>
              <a:t>Coping Skills</a:t>
            </a:r>
            <a:br>
              <a:rPr lang="en-US" sz="4100"/>
            </a:br>
            <a:r>
              <a:rPr lang="en-US" sz="4100"/>
              <a:t>Part 2</a:t>
            </a:r>
            <a:br>
              <a:rPr lang="en-US" sz="4100"/>
            </a:br>
            <a:r>
              <a:rPr lang="en-US" sz="4100"/>
              <a:t>By: Dr. Renea Oseni</a:t>
            </a:r>
            <a:br>
              <a:rPr lang="en-US" sz="4100"/>
            </a:br>
            <a:endParaRPr lang="en-US" sz="4100"/>
          </a:p>
        </p:txBody>
      </p:sp>
      <p:sp useBgFill="1">
        <p:nvSpPr>
          <p:cNvPr id="17" name="Freeform: Shape 16">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4" name="Audio 3">
            <a:hlinkClick r:id="" action="ppaction://media"/>
            <a:extLst>
              <a:ext uri="{FF2B5EF4-FFF2-40B4-BE49-F238E27FC236}">
                <a16:creationId xmlns:a16="http://schemas.microsoft.com/office/drawing/2014/main" id="{26D3A6CC-FF8D-4E6F-B431-C6D641330E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029002549"/>
      </p:ext>
    </p:extLst>
  </p:cSld>
  <p:clrMapOvr>
    <a:masterClrMapping/>
  </p:clrMapOvr>
  <mc:AlternateContent xmlns:mc="http://schemas.openxmlformats.org/markup-compatibility/2006" xmlns:p14="http://schemas.microsoft.com/office/powerpoint/2010/main">
    <mc:Choice Requires="p14">
      <p:transition spd="slow" p14:dur="2000" advTm="10300"/>
    </mc:Choice>
    <mc:Fallback xmlns="">
      <p:transition spd="slow" advTm="10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4188-9228-48D7-AE92-34021F18C1EC}"/>
              </a:ext>
            </a:extLst>
          </p:cNvPr>
          <p:cNvSpPr>
            <a:spLocks noGrp="1"/>
          </p:cNvSpPr>
          <p:nvPr>
            <p:ph type="title"/>
          </p:nvPr>
        </p:nvSpPr>
        <p:spPr/>
        <p:txBody>
          <a:bodyPr/>
          <a:lstStyle/>
          <a:p>
            <a:pPr algn="ctr"/>
            <a:r>
              <a:rPr lang="en-US" sz="6000" b="0" dirty="0"/>
              <a:t>Guidelines for COVID-19</a:t>
            </a:r>
          </a:p>
        </p:txBody>
      </p:sp>
      <p:sp>
        <p:nvSpPr>
          <p:cNvPr id="3" name="TextBox 2">
            <a:extLst>
              <a:ext uri="{FF2B5EF4-FFF2-40B4-BE49-F238E27FC236}">
                <a16:creationId xmlns:a16="http://schemas.microsoft.com/office/drawing/2014/main" id="{0947CA1C-A053-4E68-BD12-EA076BB7E032}"/>
              </a:ext>
            </a:extLst>
          </p:cNvPr>
          <p:cNvSpPr txBox="1"/>
          <p:nvPr/>
        </p:nvSpPr>
        <p:spPr>
          <a:xfrm>
            <a:off x="258535" y="2046514"/>
            <a:ext cx="11465379" cy="6063198"/>
          </a:xfrm>
          <a:prstGeom prst="rect">
            <a:avLst/>
          </a:prstGeom>
          <a:noFill/>
        </p:spPr>
        <p:txBody>
          <a:bodyPr wrap="square" rtlCol="0">
            <a:spAutoFit/>
          </a:bodyPr>
          <a:lstStyle/>
          <a:p>
            <a:r>
              <a:rPr lang="en-US" sz="2400" dirty="0"/>
              <a:t>Every one of us play a critical role in helping to slow the spread of COVID-19 (Coronavirus) by following the guidance of the Georgia Department of Public Health:</a:t>
            </a:r>
          </a:p>
          <a:p>
            <a:endParaRPr lang="en-US" sz="2400" dirty="0"/>
          </a:p>
          <a:p>
            <a:pPr marL="457200" indent="-457200">
              <a:buFont typeface="Arial" panose="020B0604020202020204" pitchFamily="34" charset="0"/>
              <a:buChar char="•"/>
            </a:pPr>
            <a:r>
              <a:rPr lang="en-US" sz="2400" dirty="0"/>
              <a:t>Practice </a:t>
            </a:r>
            <a:r>
              <a:rPr lang="en-US" sz="2400" dirty="0">
                <a:solidFill>
                  <a:srgbClr val="FF0000"/>
                </a:solidFill>
              </a:rPr>
              <a:t>social distancing </a:t>
            </a:r>
            <a:r>
              <a:rPr lang="en-US" sz="2400" dirty="0"/>
              <a:t>by putting 6 feet between yourself and other people and don’t be in groups of more than 10 people. </a:t>
            </a:r>
          </a:p>
          <a:p>
            <a:pPr marL="457200" indent="-457200">
              <a:buFont typeface="Arial" panose="020B0604020202020204" pitchFamily="34" charset="0"/>
              <a:buChar char="•"/>
            </a:pPr>
            <a:r>
              <a:rPr lang="en-US" sz="2400" dirty="0"/>
              <a:t>Avoid close contact with people who are sick.</a:t>
            </a:r>
          </a:p>
          <a:p>
            <a:pPr marL="457200" indent="-457200">
              <a:buFont typeface="Arial" panose="020B0604020202020204" pitchFamily="34" charset="0"/>
              <a:buChar char="•"/>
            </a:pPr>
            <a:r>
              <a:rPr lang="en-US" sz="2400" dirty="0"/>
              <a:t>Stay home if you are sick.</a:t>
            </a:r>
          </a:p>
          <a:p>
            <a:pPr marL="457200" indent="-457200">
              <a:buFont typeface="Arial" panose="020B0604020202020204" pitchFamily="34" charset="0"/>
              <a:buChar char="•"/>
            </a:pPr>
            <a:r>
              <a:rPr lang="en-US" sz="2400" dirty="0"/>
              <a:t>Wash your hands frequently with soap and water.</a:t>
            </a:r>
          </a:p>
          <a:p>
            <a:pPr marL="457200" indent="-457200">
              <a:buFont typeface="Arial" panose="020B0604020202020204" pitchFamily="34" charset="0"/>
              <a:buChar char="•"/>
            </a:pPr>
            <a:r>
              <a:rPr lang="en-US" sz="2400" dirty="0"/>
              <a:t>Use alcohol-based hand sanitizer if soap and water are not available.</a:t>
            </a:r>
          </a:p>
          <a:p>
            <a:pPr marL="457200" indent="-457200">
              <a:buFont typeface="Arial" panose="020B0604020202020204" pitchFamily="34" charset="0"/>
              <a:buChar char="•"/>
            </a:pPr>
            <a:r>
              <a:rPr lang="en-US" sz="2400" dirty="0"/>
              <a:t>Cover your cough or sneeze.</a:t>
            </a:r>
          </a:p>
          <a:p>
            <a:pPr marL="457200" indent="-457200">
              <a:buFont typeface="Arial" panose="020B0604020202020204" pitchFamily="34" charset="0"/>
              <a:buChar char="•"/>
            </a:pPr>
            <a:r>
              <a:rPr lang="en-US" sz="2400" dirty="0"/>
              <a:t>Avoid touching your eyes, nose and mouth with unwashed hands.</a:t>
            </a:r>
          </a:p>
          <a:p>
            <a:pPr algn="ctr"/>
            <a:r>
              <a:rPr lang="en-US" sz="2400" b="1" dirty="0">
                <a:solidFill>
                  <a:srgbClr val="C00000"/>
                </a:solidFill>
              </a:rPr>
              <a:t>Stay Safe!</a:t>
            </a:r>
          </a:p>
          <a:p>
            <a:pPr algn="ctr"/>
            <a:endParaRPr lang="en-US" sz="20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solidFill>
                <a:srgbClr val="FF0000"/>
              </a:solidFill>
            </a:endParaRPr>
          </a:p>
        </p:txBody>
      </p:sp>
      <p:pic>
        <p:nvPicPr>
          <p:cNvPr id="9" name="Audio 8">
            <a:hlinkClick r:id="" action="ppaction://media"/>
            <a:extLst>
              <a:ext uri="{FF2B5EF4-FFF2-40B4-BE49-F238E27FC236}">
                <a16:creationId xmlns:a16="http://schemas.microsoft.com/office/drawing/2014/main" id="{F6BA4C09-C86F-4141-A979-3400CAF7B2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74670350"/>
      </p:ext>
    </p:extLst>
  </p:cSld>
  <p:clrMapOvr>
    <a:masterClrMapping/>
  </p:clrMapOvr>
  <mc:AlternateContent xmlns:mc="http://schemas.openxmlformats.org/markup-compatibility/2006" xmlns:p14="http://schemas.microsoft.com/office/powerpoint/2010/main">
    <mc:Choice Requires="p14">
      <p:transition spd="slow" p14:dur="2000" advTm="46221"/>
    </mc:Choice>
    <mc:Fallback xmlns="">
      <p:transition spd="slow" advTm="46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50631" y="1050634"/>
            <a:ext cx="6857997" cy="4756735"/>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0440C86-9A61-440D-9EC4-CFBBBF1556D9}"/>
              </a:ext>
            </a:extLst>
          </p:cNvPr>
          <p:cNvSpPr>
            <a:spLocks noGrp="1"/>
          </p:cNvSpPr>
          <p:nvPr>
            <p:ph type="title"/>
          </p:nvPr>
        </p:nvSpPr>
        <p:spPr>
          <a:xfrm>
            <a:off x="641754" y="1918252"/>
            <a:ext cx="3365439" cy="3997635"/>
          </a:xfrm>
        </p:spPr>
        <p:txBody>
          <a:bodyPr anchor="t">
            <a:normAutofit/>
          </a:bodyPr>
          <a:lstStyle/>
          <a:p>
            <a:pPr algn="ctr"/>
            <a:r>
              <a:rPr lang="en-US" sz="6600" dirty="0"/>
              <a:t>RETURN TO CALM</a:t>
            </a:r>
          </a:p>
        </p:txBody>
      </p:sp>
      <p:graphicFrame>
        <p:nvGraphicFramePr>
          <p:cNvPr id="12" name="Content Placeholder 2">
            <a:extLst>
              <a:ext uri="{FF2B5EF4-FFF2-40B4-BE49-F238E27FC236}">
                <a16:creationId xmlns:a16="http://schemas.microsoft.com/office/drawing/2014/main" id="{021F028A-D293-43DD-BB9F-05D9C32952C0}"/>
              </a:ext>
            </a:extLst>
          </p:cNvPr>
          <p:cNvGraphicFramePr>
            <a:graphicFrameLocks noGrp="1"/>
          </p:cNvGraphicFramePr>
          <p:nvPr>
            <p:ph idx="1"/>
            <p:extLst>
              <p:ext uri="{D42A27DB-BD31-4B8C-83A1-F6EECF244321}">
                <p14:modId xmlns:p14="http://schemas.microsoft.com/office/powerpoint/2010/main" val="3896865186"/>
              </p:ext>
            </p:extLst>
          </p:nvPr>
        </p:nvGraphicFramePr>
        <p:xfrm>
          <a:off x="5556250" y="1262063"/>
          <a:ext cx="5816600" cy="43275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a:extLst>
              <a:ext uri="{FF2B5EF4-FFF2-40B4-BE49-F238E27FC236}">
                <a16:creationId xmlns:a16="http://schemas.microsoft.com/office/drawing/2014/main" id="{BCEB1584-40B9-4F0A-907C-A2C8F83FC84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812614910"/>
      </p:ext>
    </p:extLst>
  </p:cSld>
  <p:clrMapOvr>
    <a:masterClrMapping/>
  </p:clrMapOvr>
  <mc:AlternateContent xmlns:mc="http://schemas.openxmlformats.org/markup-compatibility/2006" xmlns:p14="http://schemas.microsoft.com/office/powerpoint/2010/main">
    <mc:Choice Requires="p14">
      <p:transition spd="slow" p14:dur="2000" advTm="17267"/>
    </mc:Choice>
    <mc:Fallback xmlns="">
      <p:transition spd="slow" advTm="172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7" name="Rectangle 11">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5">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FC1FC4-FFFE-44ED-80DA-E986EF8238E9}"/>
              </a:ext>
            </a:extLst>
          </p:cNvPr>
          <p:cNvSpPr>
            <a:spLocks noGrp="1"/>
          </p:cNvSpPr>
          <p:nvPr>
            <p:ph type="title"/>
          </p:nvPr>
        </p:nvSpPr>
        <p:spPr>
          <a:xfrm>
            <a:off x="62982" y="2004024"/>
            <a:ext cx="4511040" cy="3978017"/>
          </a:xfrm>
        </p:spPr>
        <p:txBody>
          <a:bodyPr vert="horz" lIns="91440" tIns="45720" rIns="91440" bIns="45720" rtlCol="0" anchor="t">
            <a:normAutofit/>
          </a:bodyPr>
          <a:lstStyle/>
          <a:p>
            <a:r>
              <a:rPr lang="en-US" sz="4400" dirty="0"/>
              <a:t>EXERCISES FOR ANXIETY/STRESS</a:t>
            </a:r>
          </a:p>
        </p:txBody>
      </p:sp>
      <p:graphicFrame>
        <p:nvGraphicFramePr>
          <p:cNvPr id="5" name="TextBox 2">
            <a:extLst>
              <a:ext uri="{FF2B5EF4-FFF2-40B4-BE49-F238E27FC236}">
                <a16:creationId xmlns:a16="http://schemas.microsoft.com/office/drawing/2014/main" id="{27FBCEB8-9106-405B-94A2-15DF546DE1E1}"/>
              </a:ext>
            </a:extLst>
          </p:cNvPr>
          <p:cNvGraphicFramePr/>
          <p:nvPr>
            <p:extLst>
              <p:ext uri="{D42A27DB-BD31-4B8C-83A1-F6EECF244321}">
                <p14:modId xmlns:p14="http://schemas.microsoft.com/office/powerpoint/2010/main" val="413015699"/>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Audio 3">
            <a:hlinkClick r:id="" action="ppaction://media"/>
            <a:extLst>
              <a:ext uri="{FF2B5EF4-FFF2-40B4-BE49-F238E27FC236}">
                <a16:creationId xmlns:a16="http://schemas.microsoft.com/office/drawing/2014/main" id="{1922F797-0155-4F98-98C0-A68E4CEC591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367477403"/>
      </p:ext>
    </p:extLst>
  </p:cSld>
  <p:clrMapOvr>
    <a:masterClrMapping/>
  </p:clrMapOvr>
  <mc:AlternateContent xmlns:mc="http://schemas.openxmlformats.org/markup-compatibility/2006" xmlns:p14="http://schemas.microsoft.com/office/powerpoint/2010/main">
    <mc:Choice Requires="p14">
      <p:transition spd="slow" p14:dur="2000" advTm="22237"/>
    </mc:Choice>
    <mc:Fallback xmlns="">
      <p:transition spd="slow" advTm="222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04E76-04CB-414E-9740-07875E462BD1}"/>
              </a:ext>
            </a:extLst>
          </p:cNvPr>
          <p:cNvSpPr>
            <a:spLocks noGrp="1"/>
          </p:cNvSpPr>
          <p:nvPr>
            <p:ph type="title"/>
          </p:nvPr>
        </p:nvSpPr>
        <p:spPr>
          <a:xfrm>
            <a:off x="810000" y="447188"/>
            <a:ext cx="10571998" cy="970450"/>
          </a:xfrm>
        </p:spPr>
        <p:txBody>
          <a:bodyPr>
            <a:noAutofit/>
          </a:bodyPr>
          <a:lstStyle/>
          <a:p>
            <a:pPr algn="ctr"/>
            <a:r>
              <a:rPr lang="en-US" sz="7200" dirty="0"/>
              <a:t>RELAX BY BREATHING</a:t>
            </a:r>
          </a:p>
        </p:txBody>
      </p:sp>
      <p:graphicFrame>
        <p:nvGraphicFramePr>
          <p:cNvPr id="6" name="Content Placeholder 3">
            <a:extLst>
              <a:ext uri="{FF2B5EF4-FFF2-40B4-BE49-F238E27FC236}">
                <a16:creationId xmlns:a16="http://schemas.microsoft.com/office/drawing/2014/main" id="{77017DF1-CD3F-4234-BA1A-7D6E8954FB55}"/>
              </a:ext>
            </a:extLst>
          </p:cNvPr>
          <p:cNvGraphicFramePr>
            <a:graphicFrameLocks noGrp="1"/>
          </p:cNvGraphicFramePr>
          <p:nvPr>
            <p:ph idx="1"/>
            <p:extLst>
              <p:ext uri="{D42A27DB-BD31-4B8C-83A1-F6EECF244321}">
                <p14:modId xmlns:p14="http://schemas.microsoft.com/office/powerpoint/2010/main" val="3801856876"/>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a:extLst>
              <a:ext uri="{FF2B5EF4-FFF2-40B4-BE49-F238E27FC236}">
                <a16:creationId xmlns:a16="http://schemas.microsoft.com/office/drawing/2014/main" id="{252F62F9-5F0A-4860-A27F-8970709B2A2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127626910"/>
      </p:ext>
    </p:extLst>
  </p:cSld>
  <p:clrMapOvr>
    <a:masterClrMapping/>
  </p:clrMapOvr>
  <mc:AlternateContent xmlns:mc="http://schemas.openxmlformats.org/markup-compatibility/2006" xmlns:p14="http://schemas.microsoft.com/office/powerpoint/2010/main">
    <mc:Choice Requires="p14">
      <p:transition spd="slow" p14:dur="2000" advTm="59848"/>
    </mc:Choice>
    <mc:Fallback xmlns="">
      <p:transition spd="slow" advTm="598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0FF4-D615-4C26-8050-A7EF32195C7C}"/>
              </a:ext>
            </a:extLst>
          </p:cNvPr>
          <p:cNvSpPr>
            <a:spLocks noGrp="1"/>
          </p:cNvSpPr>
          <p:nvPr>
            <p:ph type="title"/>
          </p:nvPr>
        </p:nvSpPr>
        <p:spPr>
          <a:xfrm>
            <a:off x="162560" y="355600"/>
            <a:ext cx="11826240" cy="1417638"/>
          </a:xfrm>
        </p:spPr>
        <p:txBody>
          <a:bodyPr/>
          <a:lstStyle/>
          <a:p>
            <a:pPr algn="ctr"/>
            <a:r>
              <a:rPr lang="en-US" sz="7200" dirty="0"/>
              <a:t>RELAX BY BREATHING</a:t>
            </a:r>
            <a:r>
              <a:rPr lang="en-US" sz="2000" dirty="0"/>
              <a:t> </a:t>
            </a:r>
            <a:br>
              <a:rPr lang="en-US" sz="2000" dirty="0"/>
            </a:br>
            <a:r>
              <a:rPr lang="en-US" sz="2000" dirty="0">
                <a:solidFill>
                  <a:srgbClr val="FFFF00"/>
                </a:solidFill>
              </a:rPr>
              <a:t>Press Button in the Middle When Ready to Start</a:t>
            </a:r>
            <a:endParaRPr lang="en-US" sz="7200" dirty="0">
              <a:solidFill>
                <a:srgbClr val="FFFF00"/>
              </a:solidFill>
            </a:endParaRPr>
          </a:p>
        </p:txBody>
      </p:sp>
      <p:pic>
        <p:nvPicPr>
          <p:cNvPr id="3" name="Online Media 2" title="5-Minute Meditation You Can Do Anywhere">
            <a:hlinkClick r:id="" action="ppaction://media"/>
            <a:extLst>
              <a:ext uri="{FF2B5EF4-FFF2-40B4-BE49-F238E27FC236}">
                <a16:creationId xmlns:a16="http://schemas.microsoft.com/office/drawing/2014/main" id="{8BFFCAD1-DE57-447C-8644-A9E1ABF6D20B}"/>
              </a:ext>
            </a:extLst>
          </p:cNvPr>
          <p:cNvPicPr>
            <a:picLocks noRot="1" noChangeAspect="1"/>
          </p:cNvPicPr>
          <p:nvPr>
            <a:videoFile r:link="rId1"/>
          </p:nvPr>
        </p:nvPicPr>
        <p:blipFill>
          <a:blip r:embed="rId6"/>
          <a:stretch>
            <a:fillRect/>
          </a:stretch>
        </p:blipFill>
        <p:spPr>
          <a:xfrm>
            <a:off x="806268" y="1960597"/>
            <a:ext cx="10579463" cy="4541803"/>
          </a:xfrm>
          <a:prstGeom prst="rect">
            <a:avLst/>
          </a:prstGeom>
        </p:spPr>
      </p:pic>
      <p:pic>
        <p:nvPicPr>
          <p:cNvPr id="10" name="Audio 9">
            <a:hlinkClick r:id="" action="ppaction://media"/>
            <a:extLst>
              <a:ext uri="{FF2B5EF4-FFF2-40B4-BE49-F238E27FC236}">
                <a16:creationId xmlns:a16="http://schemas.microsoft.com/office/drawing/2014/main" id="{3DAF7C1B-EBA7-4093-B387-CB72ED8CB4A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352730182"/>
      </p:ext>
    </p:extLst>
  </p:cSld>
  <p:clrMapOvr>
    <a:masterClrMapping/>
  </p:clrMapOvr>
  <mc:AlternateContent xmlns:mc="http://schemas.openxmlformats.org/markup-compatibility/2006" xmlns:p14="http://schemas.microsoft.com/office/powerpoint/2010/main">
    <mc:Choice Requires="p14">
      <p:transition spd="slow" p14:dur="2000" advTm="22376"/>
    </mc:Choice>
    <mc:Fallback xmlns="">
      <p:transition spd="slow" advTm="223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141B-DC37-4392-A4BB-7DBD9E15DAF7}"/>
              </a:ext>
            </a:extLst>
          </p:cNvPr>
          <p:cNvSpPr>
            <a:spLocks noGrp="1"/>
          </p:cNvSpPr>
          <p:nvPr>
            <p:ph type="title"/>
          </p:nvPr>
        </p:nvSpPr>
        <p:spPr/>
        <p:txBody>
          <a:bodyPr/>
          <a:lstStyle/>
          <a:p>
            <a:pPr algn="ctr"/>
            <a:r>
              <a:rPr lang="en-US" sz="7200" dirty="0"/>
              <a:t>COPING CALENDAR</a:t>
            </a:r>
          </a:p>
        </p:txBody>
      </p:sp>
      <p:pic>
        <p:nvPicPr>
          <p:cNvPr id="5" name="Content Placeholder 4">
            <a:extLst>
              <a:ext uri="{FF2B5EF4-FFF2-40B4-BE49-F238E27FC236}">
                <a16:creationId xmlns:a16="http://schemas.microsoft.com/office/drawing/2014/main" id="{7D196026-4125-4504-8A54-C4597A8DA147}"/>
              </a:ext>
            </a:extLst>
          </p:cNvPr>
          <p:cNvPicPr>
            <a:picLocks noGrp="1" noChangeAspect="1"/>
          </p:cNvPicPr>
          <p:nvPr>
            <p:ph idx="1"/>
          </p:nvPr>
        </p:nvPicPr>
        <p:blipFill>
          <a:blip r:embed="rId5"/>
          <a:stretch>
            <a:fillRect/>
          </a:stretch>
        </p:blipFill>
        <p:spPr>
          <a:xfrm>
            <a:off x="10886" y="1828800"/>
            <a:ext cx="12094029" cy="5029200"/>
          </a:xfrm>
        </p:spPr>
      </p:pic>
      <p:pic>
        <p:nvPicPr>
          <p:cNvPr id="3" name="Audio 2">
            <a:hlinkClick r:id="" action="ppaction://media"/>
            <a:extLst>
              <a:ext uri="{FF2B5EF4-FFF2-40B4-BE49-F238E27FC236}">
                <a16:creationId xmlns:a16="http://schemas.microsoft.com/office/drawing/2014/main" id="{BD707FEF-F313-413C-BE9C-0489170FD55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976901511"/>
      </p:ext>
    </p:extLst>
  </p:cSld>
  <p:clrMapOvr>
    <a:masterClrMapping/>
  </p:clrMapOvr>
  <mc:AlternateContent xmlns:mc="http://schemas.openxmlformats.org/markup-compatibility/2006" xmlns:p14="http://schemas.microsoft.com/office/powerpoint/2010/main">
    <mc:Choice Requires="p14">
      <p:transition spd="slow" p14:dur="2000" advTm="26953"/>
    </mc:Choice>
    <mc:Fallback xmlns="">
      <p:transition spd="slow" advTm="269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7188"/>
            <a:ext cx="12115799" cy="970450"/>
          </a:xfrm>
        </p:spPr>
        <p:txBody>
          <a:bodyPr/>
          <a:lstStyle/>
          <a:p>
            <a:pPr algn="ctr"/>
            <a:r>
              <a:rPr lang="en-US" sz="5400" dirty="0"/>
              <a:t>EXAMPLES OF COPING STRATEGIES</a:t>
            </a:r>
          </a:p>
        </p:txBody>
      </p:sp>
      <p:sp>
        <p:nvSpPr>
          <p:cNvPr id="3" name="Content Placeholder 2"/>
          <p:cNvSpPr>
            <a:spLocks noGrp="1"/>
          </p:cNvSpPr>
          <p:nvPr>
            <p:ph idx="1"/>
          </p:nvPr>
        </p:nvSpPr>
        <p:spPr>
          <a:xfrm>
            <a:off x="526104" y="2240869"/>
            <a:ext cx="3515544" cy="4388825"/>
          </a:xfrm>
        </p:spPr>
        <p:txBody>
          <a:bodyPr>
            <a:normAutofit lnSpcReduction="10000"/>
          </a:bodyPr>
          <a:lstStyle/>
          <a:p>
            <a:pPr marL="0" indent="0">
              <a:buNone/>
            </a:pPr>
            <a:r>
              <a:rPr lang="en-US" dirty="0"/>
              <a:t>Take deep breaths</a:t>
            </a:r>
          </a:p>
          <a:p>
            <a:pPr marL="0" indent="0">
              <a:buNone/>
            </a:pPr>
            <a:r>
              <a:rPr lang="en-US" dirty="0"/>
              <a:t>Do a positive activity</a:t>
            </a:r>
          </a:p>
          <a:p>
            <a:pPr marL="0" indent="0">
              <a:buNone/>
            </a:pPr>
            <a:r>
              <a:rPr lang="en-US" dirty="0"/>
              <a:t>Play sports</a:t>
            </a:r>
          </a:p>
          <a:p>
            <a:pPr marL="0" indent="0">
              <a:buNone/>
            </a:pPr>
            <a:r>
              <a:rPr lang="en-US" dirty="0"/>
              <a:t>Think of something funny</a:t>
            </a:r>
          </a:p>
          <a:p>
            <a:pPr marL="0" indent="0">
              <a:buNone/>
            </a:pPr>
            <a:r>
              <a:rPr lang="en-US" dirty="0"/>
              <a:t>Take a quick walk</a:t>
            </a:r>
          </a:p>
          <a:p>
            <a:pPr marL="0" indent="0">
              <a:buNone/>
            </a:pPr>
            <a:r>
              <a:rPr lang="en-US" dirty="0"/>
              <a:t>Stand up and stretch</a:t>
            </a:r>
          </a:p>
          <a:p>
            <a:pPr marL="0" indent="0">
              <a:buNone/>
            </a:pPr>
            <a:r>
              <a:rPr lang="en-US" dirty="0"/>
              <a:t>Listen to music</a:t>
            </a:r>
          </a:p>
          <a:p>
            <a:pPr marL="0" indent="0">
              <a:buNone/>
            </a:pPr>
            <a:r>
              <a:rPr lang="en-US" dirty="0"/>
              <a:t>Use positive self-talk</a:t>
            </a:r>
          </a:p>
          <a:p>
            <a:pPr marL="0" indent="0">
              <a:buNone/>
            </a:pPr>
            <a:r>
              <a:rPr lang="en-US" dirty="0"/>
              <a:t>Say something kind to yourself</a:t>
            </a:r>
          </a:p>
          <a:p>
            <a:pPr marL="0" indent="0">
              <a:buNone/>
            </a:pPr>
            <a:r>
              <a:rPr lang="en-US" dirty="0"/>
              <a:t>Talk to a friend or adult</a:t>
            </a:r>
          </a:p>
          <a:p>
            <a:pPr marL="0" indent="0">
              <a:buNone/>
            </a:pPr>
            <a:r>
              <a:rPr lang="en-US" dirty="0"/>
              <a:t>Say “I can do this” </a:t>
            </a:r>
          </a:p>
        </p:txBody>
      </p:sp>
      <p:sp>
        <p:nvSpPr>
          <p:cNvPr id="4" name="Content Placeholder 2"/>
          <p:cNvSpPr txBox="1">
            <a:spLocks/>
          </p:cNvSpPr>
          <p:nvPr/>
        </p:nvSpPr>
        <p:spPr>
          <a:xfrm>
            <a:off x="4454976" y="2240870"/>
            <a:ext cx="3515544" cy="4388825"/>
          </a:xfrm>
          <a:prstGeom prst="rect">
            <a:avLst/>
          </a:prstGeom>
          <a:effectLst>
            <a:outerShdw blurRad="50800" dir="14400000">
              <a:srgbClr val="000000">
                <a:alpha val="40000"/>
              </a:srgbClr>
            </a:outerShdw>
          </a:effectLst>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dirty="0"/>
              <a:t>Get enough sleep</a:t>
            </a:r>
          </a:p>
          <a:p>
            <a:pPr marL="0" indent="0">
              <a:buFont typeface="Wingdings 2" charset="2"/>
              <a:buNone/>
            </a:pPr>
            <a:r>
              <a:rPr lang="en-US" dirty="0"/>
              <a:t>Eat a healthy snack</a:t>
            </a:r>
          </a:p>
          <a:p>
            <a:pPr marL="0" indent="0">
              <a:buFont typeface="Wingdings 2" charset="2"/>
              <a:buNone/>
            </a:pPr>
            <a:r>
              <a:rPr lang="en-US" dirty="0"/>
              <a:t>Write in a journal</a:t>
            </a:r>
          </a:p>
          <a:p>
            <a:pPr marL="0" indent="0">
              <a:buFont typeface="Wingdings 2" charset="2"/>
              <a:buNone/>
            </a:pPr>
            <a:r>
              <a:rPr lang="en-US" dirty="0"/>
              <a:t>Use a stress ball</a:t>
            </a:r>
          </a:p>
          <a:p>
            <a:pPr marL="0" indent="0">
              <a:buFont typeface="Wingdings 2" charset="2"/>
              <a:buNone/>
            </a:pPr>
            <a:r>
              <a:rPr lang="en-US" dirty="0"/>
              <a:t>Dance</a:t>
            </a:r>
          </a:p>
          <a:p>
            <a:pPr marL="0" indent="0">
              <a:buFont typeface="Wingdings 2" charset="2"/>
              <a:buNone/>
            </a:pPr>
            <a:r>
              <a:rPr lang="en-US" dirty="0"/>
              <a:t>List your positive qualities</a:t>
            </a:r>
          </a:p>
          <a:p>
            <a:pPr marL="0" indent="0">
              <a:buFont typeface="Wingdings 2" charset="2"/>
              <a:buNone/>
            </a:pPr>
            <a:r>
              <a:rPr lang="en-US" dirty="0"/>
              <a:t>Play an instrument</a:t>
            </a:r>
          </a:p>
          <a:p>
            <a:pPr marL="0" indent="0">
              <a:buFont typeface="Wingdings 2" charset="2"/>
              <a:buNone/>
            </a:pPr>
            <a:r>
              <a:rPr lang="en-US" dirty="0"/>
              <a:t>Rip paper into pieces</a:t>
            </a:r>
          </a:p>
          <a:p>
            <a:pPr marL="0" indent="0">
              <a:buFont typeface="Wingdings 2" charset="2"/>
              <a:buNone/>
            </a:pPr>
            <a:r>
              <a:rPr lang="en-US" dirty="0"/>
              <a:t>Schedule time for yourself</a:t>
            </a:r>
          </a:p>
          <a:p>
            <a:pPr marL="0" indent="0">
              <a:buFont typeface="Wingdings 2" charset="2"/>
              <a:buNone/>
            </a:pPr>
            <a:r>
              <a:rPr lang="en-US" dirty="0"/>
              <a:t>Write a thank you note</a:t>
            </a:r>
          </a:p>
          <a:p>
            <a:pPr marL="0" indent="0">
              <a:buFont typeface="Wingdings 2" charset="2"/>
              <a:buNone/>
            </a:pPr>
            <a:r>
              <a:rPr lang="en-US" dirty="0"/>
              <a:t>Laugh</a:t>
            </a:r>
          </a:p>
        </p:txBody>
      </p:sp>
      <p:sp>
        <p:nvSpPr>
          <p:cNvPr id="5" name="Content Placeholder 2"/>
          <p:cNvSpPr txBox="1">
            <a:spLocks/>
          </p:cNvSpPr>
          <p:nvPr/>
        </p:nvSpPr>
        <p:spPr>
          <a:xfrm>
            <a:off x="8453952" y="2240869"/>
            <a:ext cx="3515544" cy="4388825"/>
          </a:xfrm>
          <a:prstGeom prst="rect">
            <a:avLst/>
          </a:prstGeom>
          <a:effectLst>
            <a:outerShdw blurRad="50800" dir="14400000">
              <a:srgbClr val="000000">
                <a:alpha val="40000"/>
              </a:srgbClr>
            </a:outerShdw>
          </a:effectLst>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dirty="0"/>
              <a:t>Use a relaxation app</a:t>
            </a:r>
          </a:p>
          <a:p>
            <a:pPr marL="0" indent="0">
              <a:buFont typeface="Wingdings 2" charset="2"/>
              <a:buNone/>
            </a:pPr>
            <a:r>
              <a:rPr lang="en-US" dirty="0"/>
              <a:t>Cook or bake</a:t>
            </a:r>
          </a:p>
          <a:p>
            <a:pPr marL="0" indent="0">
              <a:buFont typeface="Wingdings 2" charset="2"/>
              <a:buNone/>
            </a:pPr>
            <a:r>
              <a:rPr lang="en-US" dirty="0"/>
              <a:t>Write down your thoughts</a:t>
            </a:r>
          </a:p>
          <a:p>
            <a:pPr marL="0" indent="0">
              <a:buFont typeface="Wingdings 2" charset="2"/>
              <a:buNone/>
            </a:pPr>
            <a:r>
              <a:rPr lang="en-US" dirty="0"/>
              <a:t>Ask an adult for help</a:t>
            </a:r>
          </a:p>
          <a:p>
            <a:pPr marL="0" indent="0">
              <a:buFont typeface="Wingdings 2" charset="2"/>
              <a:buNone/>
            </a:pPr>
            <a:r>
              <a:rPr lang="en-US" dirty="0"/>
              <a:t>Identify a positive thought</a:t>
            </a:r>
          </a:p>
          <a:p>
            <a:pPr marL="0" indent="0">
              <a:buFont typeface="Wingdings 2" charset="2"/>
              <a:buNone/>
            </a:pPr>
            <a:r>
              <a:rPr lang="en-US" dirty="0"/>
              <a:t>Compliment yourself</a:t>
            </a:r>
          </a:p>
          <a:p>
            <a:pPr marL="0" indent="0">
              <a:buFont typeface="Wingdings 2" charset="2"/>
              <a:buNone/>
            </a:pPr>
            <a:r>
              <a:rPr lang="en-US" dirty="0"/>
              <a:t>Put a puzzle together</a:t>
            </a:r>
          </a:p>
          <a:p>
            <a:pPr marL="0" indent="0">
              <a:buFont typeface="Wingdings 2" charset="2"/>
              <a:buNone/>
            </a:pPr>
            <a:r>
              <a:rPr lang="en-US" dirty="0"/>
              <a:t>Think of a pet you love</a:t>
            </a:r>
          </a:p>
          <a:p>
            <a:pPr marL="0" indent="0">
              <a:buFont typeface="Wingdings 2" charset="2"/>
              <a:buNone/>
            </a:pPr>
            <a:r>
              <a:rPr lang="en-US" dirty="0"/>
              <a:t>Color a coloring page</a:t>
            </a:r>
          </a:p>
          <a:p>
            <a:pPr marL="0" indent="0">
              <a:buFont typeface="Wingdings 2" charset="2"/>
              <a:buNone/>
            </a:pPr>
            <a:r>
              <a:rPr lang="en-US" dirty="0"/>
              <a:t>Blow bubbles</a:t>
            </a:r>
          </a:p>
          <a:p>
            <a:pPr marL="0" indent="0">
              <a:buFont typeface="Wingdings 2" charset="2"/>
              <a:buNone/>
            </a:pPr>
            <a:r>
              <a:rPr lang="en-US" dirty="0"/>
              <a:t>Blog</a:t>
            </a:r>
          </a:p>
        </p:txBody>
      </p:sp>
      <p:pic>
        <p:nvPicPr>
          <p:cNvPr id="17" name="Audio 16">
            <a:hlinkClick r:id="" action="ppaction://media"/>
            <a:extLst>
              <a:ext uri="{FF2B5EF4-FFF2-40B4-BE49-F238E27FC236}">
                <a16:creationId xmlns:a16="http://schemas.microsoft.com/office/drawing/2014/main" id="{CBE310A7-0471-406E-A22B-93F6695ECD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50407401"/>
      </p:ext>
    </p:extLst>
  </p:cSld>
  <p:clrMapOvr>
    <a:masterClrMapping/>
  </p:clrMapOvr>
  <mc:AlternateContent xmlns:mc="http://schemas.openxmlformats.org/markup-compatibility/2006" xmlns:p14="http://schemas.microsoft.com/office/powerpoint/2010/main">
    <mc:Choice Requires="p14">
      <p:transition spd="slow" p14:dur="2000" advTm="46450"/>
    </mc:Choice>
    <mc:Fallback xmlns="">
      <p:transition spd="slow" advTm="46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6BA8-3CEF-48CA-A41E-70CF1F1405D1}"/>
              </a:ext>
            </a:extLst>
          </p:cNvPr>
          <p:cNvSpPr>
            <a:spLocks noGrp="1"/>
          </p:cNvSpPr>
          <p:nvPr>
            <p:ph type="title"/>
          </p:nvPr>
        </p:nvSpPr>
        <p:spPr>
          <a:xfrm>
            <a:off x="87086" y="447188"/>
            <a:ext cx="12104914" cy="970450"/>
          </a:xfrm>
        </p:spPr>
        <p:txBody>
          <a:bodyPr>
            <a:normAutofit/>
          </a:bodyPr>
          <a:lstStyle/>
          <a:p>
            <a:pPr algn="ctr"/>
            <a:r>
              <a:rPr lang="en-US" dirty="0"/>
              <a:t> </a:t>
            </a:r>
            <a:r>
              <a:rPr lang="en-US" sz="5400" dirty="0"/>
              <a:t>APPS TO HELP WITH ANXIETY/STRESS</a:t>
            </a:r>
          </a:p>
        </p:txBody>
      </p:sp>
      <p:sp>
        <p:nvSpPr>
          <p:cNvPr id="3" name="Content Placeholder 2">
            <a:extLst>
              <a:ext uri="{FF2B5EF4-FFF2-40B4-BE49-F238E27FC236}">
                <a16:creationId xmlns:a16="http://schemas.microsoft.com/office/drawing/2014/main" id="{1E8EC2FB-4334-4ED3-88DE-8BE318A12CBF}"/>
              </a:ext>
            </a:extLst>
          </p:cNvPr>
          <p:cNvSpPr>
            <a:spLocks noGrp="1"/>
          </p:cNvSpPr>
          <p:nvPr>
            <p:ph idx="1"/>
          </p:nvPr>
        </p:nvSpPr>
        <p:spPr>
          <a:xfrm>
            <a:off x="283902" y="3141133"/>
            <a:ext cx="6403804" cy="3462867"/>
          </a:xfrm>
        </p:spPr>
        <p:txBody>
          <a:bodyPr vert="horz" lIns="91440" tIns="45720" rIns="91440" bIns="45720" rtlCol="0" anchor="ctr">
            <a:noAutofit/>
          </a:bodyPr>
          <a:lstStyle/>
          <a:p>
            <a:r>
              <a:rPr lang="en-US" sz="3200" dirty="0"/>
              <a:t> </a:t>
            </a:r>
            <a:r>
              <a:rPr lang="en-US" sz="2800" dirty="0"/>
              <a:t>Head Space App</a:t>
            </a:r>
          </a:p>
          <a:p>
            <a:r>
              <a:rPr lang="en-US" sz="2800" dirty="0"/>
              <a:t> CALM App</a:t>
            </a:r>
          </a:p>
          <a:p>
            <a:r>
              <a:rPr lang="en-US" sz="2800" dirty="0"/>
              <a:t> CALM Harm (for self-harm thoughts)</a:t>
            </a:r>
          </a:p>
          <a:p>
            <a:r>
              <a:rPr lang="en-US" sz="2800" dirty="0"/>
              <a:t> Breathe App</a:t>
            </a:r>
          </a:p>
          <a:p>
            <a:r>
              <a:rPr lang="en-US" sz="2800" dirty="0"/>
              <a:t> Slumber App</a:t>
            </a:r>
          </a:p>
          <a:p>
            <a:r>
              <a:rPr lang="en-US" sz="2800" dirty="0"/>
              <a:t> Happify App</a:t>
            </a:r>
          </a:p>
          <a:p>
            <a:endParaRPr lang="en-US" sz="2800" dirty="0"/>
          </a:p>
          <a:p>
            <a:endParaRPr lang="en-US" sz="2800" dirty="0"/>
          </a:p>
          <a:p>
            <a:endParaRPr lang="en-US" sz="1400" dirty="0"/>
          </a:p>
        </p:txBody>
      </p:sp>
      <p:pic>
        <p:nvPicPr>
          <p:cNvPr id="4" name="Picture 4" descr="A close up of a watch&#10;&#10;Description generated with high confidence">
            <a:extLst>
              <a:ext uri="{FF2B5EF4-FFF2-40B4-BE49-F238E27FC236}">
                <a16:creationId xmlns:a16="http://schemas.microsoft.com/office/drawing/2014/main" id="{DF509557-6D61-44ED-A026-E1C23767FB58}"/>
              </a:ext>
            </a:extLst>
          </p:cNvPr>
          <p:cNvPicPr>
            <a:picLocks noChangeAspect="1"/>
          </p:cNvPicPr>
          <p:nvPr/>
        </p:nvPicPr>
        <p:blipFill>
          <a:blip r:embed="rId5"/>
          <a:stretch>
            <a:fillRect/>
          </a:stretch>
        </p:blipFill>
        <p:spPr>
          <a:xfrm>
            <a:off x="6611739" y="2756758"/>
            <a:ext cx="4781572" cy="2295044"/>
          </a:xfrm>
          <a:prstGeom prst="roundRect">
            <a:avLst>
              <a:gd name="adj" fmla="val 3876"/>
            </a:avLst>
          </a:prstGeom>
          <a:ln>
            <a:solidFill>
              <a:schemeClr val="accent1"/>
            </a:solidFill>
          </a:ln>
          <a:effectLst/>
        </p:spPr>
      </p:pic>
      <p:pic>
        <p:nvPicPr>
          <p:cNvPr id="8" name="Audio 7">
            <a:hlinkClick r:id="" action="ppaction://media"/>
            <a:extLst>
              <a:ext uri="{FF2B5EF4-FFF2-40B4-BE49-F238E27FC236}">
                <a16:creationId xmlns:a16="http://schemas.microsoft.com/office/drawing/2014/main" id="{9D6FA550-4DA6-42E2-8068-487A13E6E57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61251199"/>
      </p:ext>
    </p:extLst>
  </p:cSld>
  <p:clrMapOvr>
    <a:masterClrMapping/>
  </p:clrMapOvr>
  <mc:AlternateContent xmlns:mc="http://schemas.openxmlformats.org/markup-compatibility/2006" xmlns:p14="http://schemas.microsoft.com/office/powerpoint/2010/main">
    <mc:Choice Requires="p14">
      <p:transition spd="slow" p14:dur="2000" advTm="18173"/>
    </mc:Choice>
    <mc:Fallback xmlns="">
      <p:transition spd="slow" advTm="18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17AA3-0DE8-46C8-B033-CDD7841F0B93}"/>
              </a:ext>
            </a:extLst>
          </p:cNvPr>
          <p:cNvSpPr>
            <a:spLocks noGrp="1"/>
          </p:cNvSpPr>
          <p:nvPr>
            <p:ph type="title"/>
          </p:nvPr>
        </p:nvSpPr>
        <p:spPr>
          <a:xfrm>
            <a:off x="858002" y="355747"/>
            <a:ext cx="10571998" cy="1208892"/>
          </a:xfrm>
        </p:spPr>
        <p:txBody>
          <a:bodyPr/>
          <a:lstStyle/>
          <a:p>
            <a:pPr algn="ctr"/>
            <a:r>
              <a:rPr lang="en-US" sz="6000" dirty="0"/>
              <a:t>CRISIS HOTLINES</a:t>
            </a:r>
            <a:br>
              <a:rPr lang="en-US" dirty="0"/>
            </a:br>
            <a:r>
              <a:rPr lang="en-US" sz="2400" dirty="0">
                <a:solidFill>
                  <a:srgbClr val="FFFF00"/>
                </a:solidFill>
              </a:rPr>
              <a:t>Help is available 24/7</a:t>
            </a:r>
            <a:endParaRPr lang="en-US" dirty="0">
              <a:solidFill>
                <a:srgbClr val="FFFF00"/>
              </a:solidFill>
            </a:endParaRPr>
          </a:p>
        </p:txBody>
      </p:sp>
      <p:sp>
        <p:nvSpPr>
          <p:cNvPr id="3" name="Content Placeholder 2">
            <a:extLst>
              <a:ext uri="{FF2B5EF4-FFF2-40B4-BE49-F238E27FC236}">
                <a16:creationId xmlns:a16="http://schemas.microsoft.com/office/drawing/2014/main" id="{19515285-729A-4F08-B433-5D4B99350789}"/>
              </a:ext>
            </a:extLst>
          </p:cNvPr>
          <p:cNvSpPr>
            <a:spLocks noGrp="1"/>
          </p:cNvSpPr>
          <p:nvPr>
            <p:ph idx="1"/>
          </p:nvPr>
        </p:nvSpPr>
        <p:spPr>
          <a:xfrm>
            <a:off x="71120" y="1747520"/>
            <a:ext cx="11968480" cy="5659122"/>
          </a:xfrm>
        </p:spPr>
        <p:txBody>
          <a:bodyPr>
            <a:normAutofit/>
          </a:bodyPr>
          <a:lstStyle/>
          <a:p>
            <a:r>
              <a:rPr lang="en-US" sz="2800" dirty="0"/>
              <a:t>Georgia Crisis &amp; Access Line:  1-800-715-4225 </a:t>
            </a:r>
            <a:endParaRPr lang="en-US" sz="2400" dirty="0"/>
          </a:p>
          <a:p>
            <a:r>
              <a:rPr lang="en-US" sz="2800" dirty="0"/>
              <a:t>National Crisis Line:  1-800-273-TALK   (1-800-273-8255) </a:t>
            </a:r>
          </a:p>
          <a:p>
            <a:r>
              <a:rPr lang="en-US" sz="2800" dirty="0"/>
              <a:t>Suicide Prevention Hotline:  1-800-SUICIDE   (1-800-784-2433) </a:t>
            </a:r>
          </a:p>
          <a:p>
            <a:r>
              <a:rPr lang="en-US" sz="2800" dirty="0"/>
              <a:t>Text line:  text HELLO to 741741 </a:t>
            </a:r>
          </a:p>
          <a:p>
            <a:r>
              <a:rPr lang="en-US" sz="2800" dirty="0"/>
              <a:t>National Domestic Violence Hotline:  1-800-799-7233 and TTY 1-800-787-3224</a:t>
            </a:r>
          </a:p>
          <a:p>
            <a:r>
              <a:rPr lang="en-US" sz="2800" dirty="0"/>
              <a:t>Georgia – Report Child Abuse: DFCS 1-855-422-4453</a:t>
            </a:r>
          </a:p>
          <a:p>
            <a:r>
              <a:rPr lang="en-US" sz="2800" dirty="0"/>
              <a:t>Disaster Distress Helpline:  1-800-985-5990  Text: </a:t>
            </a:r>
            <a:r>
              <a:rPr lang="en-US" sz="2800" dirty="0" err="1"/>
              <a:t>TalkWithUs</a:t>
            </a:r>
            <a:r>
              <a:rPr lang="en-US" sz="2800" dirty="0"/>
              <a:t> to 66746 TTY 1-800-846-8517 </a:t>
            </a:r>
          </a:p>
          <a:p>
            <a:pPr>
              <a:buNone/>
            </a:pPr>
            <a:endParaRPr lang="en-US" dirty="0"/>
          </a:p>
        </p:txBody>
      </p:sp>
      <p:pic>
        <p:nvPicPr>
          <p:cNvPr id="12" name="Audio 11">
            <a:hlinkClick r:id="" action="ppaction://media"/>
            <a:extLst>
              <a:ext uri="{FF2B5EF4-FFF2-40B4-BE49-F238E27FC236}">
                <a16:creationId xmlns:a16="http://schemas.microsoft.com/office/drawing/2014/main" id="{67667B66-D486-459C-BA8E-510AFBD10A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41006788"/>
      </p:ext>
    </p:extLst>
  </p:cSld>
  <p:clrMapOvr>
    <a:masterClrMapping/>
  </p:clrMapOvr>
  <mc:AlternateContent xmlns:mc="http://schemas.openxmlformats.org/markup-compatibility/2006" xmlns:p14="http://schemas.microsoft.com/office/powerpoint/2010/main">
    <mc:Choice Requires="p14">
      <p:transition spd="slow" p14:dur="2000" advTm="25294"/>
    </mc:Choice>
    <mc:Fallback xmlns="">
      <p:transition spd="slow" advTm="252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956A0B186EEF45ABA03E45D4D15DE7" ma:contentTypeVersion="10" ma:contentTypeDescription="Create a new document." ma:contentTypeScope="" ma:versionID="5fa1e8e37ff8d963b0645d51882a9bbf">
  <xsd:schema xmlns:xsd="http://www.w3.org/2001/XMLSchema" xmlns:xs="http://www.w3.org/2001/XMLSchema" xmlns:p="http://schemas.microsoft.com/office/2006/metadata/properties" xmlns:ns3="c6384f88-8e05-4a6d-b5e3-b9761dff178b" xmlns:ns4="11e62ddd-7650-45cd-81b9-eb2f05d1b3c4" targetNamespace="http://schemas.microsoft.com/office/2006/metadata/properties" ma:root="true" ma:fieldsID="8b370e25a86b2eed412b75161622beba" ns3:_="" ns4:_="">
    <xsd:import namespace="c6384f88-8e05-4a6d-b5e3-b9761dff178b"/>
    <xsd:import namespace="11e62ddd-7650-45cd-81b9-eb2f05d1b3c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84f88-8e05-4a6d-b5e3-b9761dff17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e62ddd-7650-45cd-81b9-eb2f05d1b3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1e62ddd-7650-45cd-81b9-eb2f05d1b3c4">
      <UserInfo>
        <DisplayName>Angela Laroy</DisplayName>
        <AccountId>13</AccountId>
        <AccountType/>
      </UserInfo>
      <UserInfo>
        <DisplayName>Michael Loyd</DisplayName>
        <AccountId>16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6E1C1D-F739-4825-8655-A4AB120D0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84f88-8e05-4a6d-b5e3-b9761dff178b"/>
    <ds:schemaRef ds:uri="11e62ddd-7650-45cd-81b9-eb2f05d1b3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EDE589-C47D-4F27-B4CF-F6E8D9273246}">
  <ds:schemaRefs>
    <ds:schemaRef ds:uri="http://schemas.microsoft.com/office/2006/documentManagement/types"/>
    <ds:schemaRef ds:uri="http://schemas.microsoft.com/office/infopath/2007/PartnerControls"/>
    <ds:schemaRef ds:uri="c6384f88-8e05-4a6d-b5e3-b9761dff178b"/>
    <ds:schemaRef ds:uri="http://purl.org/dc/dcmitype/"/>
    <ds:schemaRef ds:uri="http://www.w3.org/XML/1998/namespace"/>
    <ds:schemaRef ds:uri="http://schemas.microsoft.com/office/2006/metadata/properties"/>
    <ds:schemaRef ds:uri="http://purl.org/dc/terms/"/>
    <ds:schemaRef ds:uri="http://purl.org/dc/elements/1.1/"/>
    <ds:schemaRef ds:uri="http://schemas.openxmlformats.org/package/2006/metadata/core-properties"/>
    <ds:schemaRef ds:uri="11e62ddd-7650-45cd-81b9-eb2f05d1b3c4"/>
  </ds:schemaRefs>
</ds:datastoreItem>
</file>

<file path=customXml/itemProps3.xml><?xml version="1.0" encoding="utf-8"?>
<ds:datastoreItem xmlns:ds="http://schemas.openxmlformats.org/officeDocument/2006/customXml" ds:itemID="{B1021859-C1D8-43FA-8648-034E1F0B38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TotalTime>
  <Words>444</Words>
  <Application>Microsoft Office PowerPoint</Application>
  <PresentationFormat>Widescreen</PresentationFormat>
  <Paragraphs>94</Paragraphs>
  <Slides>10</Slides>
  <Notes>10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2</vt:lpstr>
      <vt:lpstr>Quotable</vt:lpstr>
      <vt:lpstr>  Anxiety/Stress Coping Skills Part 2 By: Dr. Renea Oseni </vt:lpstr>
      <vt:lpstr>RETURN TO CALM</vt:lpstr>
      <vt:lpstr>EXERCISES FOR ANXIETY/STRESS</vt:lpstr>
      <vt:lpstr>RELAX BY BREATHING</vt:lpstr>
      <vt:lpstr>RELAX BY BREATHING  Press Button in the Middle When Ready to Start</vt:lpstr>
      <vt:lpstr>COPING CALENDAR</vt:lpstr>
      <vt:lpstr>EXAMPLES OF COPING STRATEGIES</vt:lpstr>
      <vt:lpstr> APPS TO HELP WITH ANXIETY/STRESS</vt:lpstr>
      <vt:lpstr>CRISIS HOTLINES Help is available 24/7</vt:lpstr>
      <vt:lpstr>Guidelines for COVID-19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Anxiety/Stress Coping Skills Part 2 By: Dr. Renea Oseni</dc:title>
  <dc:creator>Renea Oseni</dc:creator>
  <cp:lastModifiedBy>Tammy White</cp:lastModifiedBy>
  <cp:revision>12</cp:revision>
  <dcterms:created xsi:type="dcterms:W3CDTF">2020-04-03T00:18:15Z</dcterms:created>
  <dcterms:modified xsi:type="dcterms:W3CDTF">2020-04-04T13:55:28Z</dcterms:modified>
</cp:coreProperties>
</file>